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63" r:id="rId5"/>
    <p:sldId id="264" r:id="rId6"/>
    <p:sldId id="268" r:id="rId7"/>
    <p:sldId id="262" r:id="rId8"/>
    <p:sldId id="269" r:id="rId9"/>
    <p:sldId id="265" r:id="rId10"/>
    <p:sldId id="266" r:id="rId11"/>
    <p:sldId id="267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AAC929-82C8-4251-ACC5-CF1CC5430F90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EB7E9BF-B227-4E18-A8EF-5CFBD2076568}">
      <dgm:prSet/>
      <dgm:spPr/>
      <dgm:t>
        <a:bodyPr/>
        <a:lstStyle/>
        <a:p>
          <a:r>
            <a:rPr lang="en-US"/>
            <a:t>Совет: используем плагин Emmet ( в VSCode, например он из коробки) для быстрой верстки. </a:t>
          </a:r>
        </a:p>
      </dgm:t>
    </dgm:pt>
    <dgm:pt modelId="{52FA3BDF-E43D-4E81-B0BF-CEE4769036B8}" type="parTrans" cxnId="{56C86601-981C-4F3F-B26B-7B95A045F942}">
      <dgm:prSet/>
      <dgm:spPr/>
      <dgm:t>
        <a:bodyPr/>
        <a:lstStyle/>
        <a:p>
          <a:endParaRPr lang="en-US"/>
        </a:p>
      </dgm:t>
    </dgm:pt>
    <dgm:pt modelId="{A6D46EB9-AAF4-42EF-81E6-D9CB0217AF20}" type="sibTrans" cxnId="{56C86601-981C-4F3F-B26B-7B95A045F942}">
      <dgm:prSet/>
      <dgm:spPr/>
      <dgm:t>
        <a:bodyPr/>
        <a:lstStyle/>
        <a:p>
          <a:endParaRPr lang="en-US"/>
        </a:p>
      </dgm:t>
    </dgm:pt>
    <dgm:pt modelId="{A5255D17-A77D-4BF6-A720-8813EE8114D4}">
      <dgm:prSet/>
      <dgm:spPr/>
      <dgm:t>
        <a:bodyPr/>
        <a:lstStyle/>
        <a:p>
          <a:r>
            <a:rPr lang="en-US"/>
            <a:t>Например, если ввести «!» и нажать Tab, получите готовую структуру HTML.</a:t>
          </a:r>
        </a:p>
      </dgm:t>
    </dgm:pt>
    <dgm:pt modelId="{638A00D5-33FB-4FE0-B9AB-E40B2B813180}" type="parTrans" cxnId="{25F2A996-A744-4714-9255-A3C5C3CFADC6}">
      <dgm:prSet/>
      <dgm:spPr/>
      <dgm:t>
        <a:bodyPr/>
        <a:lstStyle/>
        <a:p>
          <a:endParaRPr lang="en-US"/>
        </a:p>
      </dgm:t>
    </dgm:pt>
    <dgm:pt modelId="{A55EDB56-2287-40D4-8A9C-115CEB5F8A26}" type="sibTrans" cxnId="{25F2A996-A744-4714-9255-A3C5C3CFADC6}">
      <dgm:prSet/>
      <dgm:spPr/>
      <dgm:t>
        <a:bodyPr/>
        <a:lstStyle/>
        <a:p>
          <a:endParaRPr lang="en-US"/>
        </a:p>
      </dgm:t>
    </dgm:pt>
    <dgm:pt modelId="{C1717044-15D9-4C39-BB80-9846841ECE53}">
      <dgm:prSet/>
      <dgm:spPr/>
      <dgm:t>
        <a:bodyPr/>
        <a:lstStyle/>
        <a:p>
          <a:r>
            <a:rPr lang="en-US"/>
            <a:t>Подробнее, как всегда, обратитесь, в Google.</a:t>
          </a:r>
        </a:p>
      </dgm:t>
    </dgm:pt>
    <dgm:pt modelId="{CBFDDA82-8D72-4FB2-AC13-9C7E470A02F1}" type="parTrans" cxnId="{C9DD8E62-D1A6-476E-A91A-838C3DFC2619}">
      <dgm:prSet/>
      <dgm:spPr/>
      <dgm:t>
        <a:bodyPr/>
        <a:lstStyle/>
        <a:p>
          <a:endParaRPr lang="en-US"/>
        </a:p>
      </dgm:t>
    </dgm:pt>
    <dgm:pt modelId="{117CEB81-5A65-489D-891A-FA1D685A0E3C}" type="sibTrans" cxnId="{C9DD8E62-D1A6-476E-A91A-838C3DFC2619}">
      <dgm:prSet/>
      <dgm:spPr/>
      <dgm:t>
        <a:bodyPr/>
        <a:lstStyle/>
        <a:p>
          <a:endParaRPr lang="en-US"/>
        </a:p>
      </dgm:t>
    </dgm:pt>
    <dgm:pt modelId="{C754F1A0-5B5A-4932-A5C3-91118B943883}" type="pres">
      <dgm:prSet presAssocID="{C3AAC929-82C8-4251-ACC5-CF1CC5430F9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8FBF04E-2F21-4787-882C-A4CD312E7203}" type="pres">
      <dgm:prSet presAssocID="{1EB7E9BF-B227-4E18-A8EF-5CFBD2076568}" presName="hierRoot1" presStyleCnt="0">
        <dgm:presLayoutVars>
          <dgm:hierBranch val="init"/>
        </dgm:presLayoutVars>
      </dgm:prSet>
      <dgm:spPr/>
    </dgm:pt>
    <dgm:pt modelId="{5546D700-1B4A-4D4E-A11D-4F39B9D61A09}" type="pres">
      <dgm:prSet presAssocID="{1EB7E9BF-B227-4E18-A8EF-5CFBD2076568}" presName="rootComposite1" presStyleCnt="0"/>
      <dgm:spPr/>
    </dgm:pt>
    <dgm:pt modelId="{2F8CAA59-846F-41A0-9C52-E91E3C9C95ED}" type="pres">
      <dgm:prSet presAssocID="{1EB7E9BF-B227-4E18-A8EF-5CFBD2076568}" presName="rootText1" presStyleLbl="node0" presStyleIdx="0" presStyleCnt="3">
        <dgm:presLayoutVars>
          <dgm:chPref val="3"/>
        </dgm:presLayoutVars>
      </dgm:prSet>
      <dgm:spPr/>
    </dgm:pt>
    <dgm:pt modelId="{2C4DF1A2-190A-4D15-8F7D-69DC75DB261E}" type="pres">
      <dgm:prSet presAssocID="{1EB7E9BF-B227-4E18-A8EF-5CFBD2076568}" presName="rootConnector1" presStyleLbl="node1" presStyleIdx="0" presStyleCnt="0"/>
      <dgm:spPr/>
    </dgm:pt>
    <dgm:pt modelId="{85F5A25C-0C42-4966-9A42-B402B954B8C9}" type="pres">
      <dgm:prSet presAssocID="{1EB7E9BF-B227-4E18-A8EF-5CFBD2076568}" presName="hierChild2" presStyleCnt="0"/>
      <dgm:spPr/>
    </dgm:pt>
    <dgm:pt modelId="{279087B2-5744-47AB-A7B8-FF3C02578BBD}" type="pres">
      <dgm:prSet presAssocID="{1EB7E9BF-B227-4E18-A8EF-5CFBD2076568}" presName="hierChild3" presStyleCnt="0"/>
      <dgm:spPr/>
    </dgm:pt>
    <dgm:pt modelId="{F51E048F-1860-4431-B787-29EF27108CBA}" type="pres">
      <dgm:prSet presAssocID="{A5255D17-A77D-4BF6-A720-8813EE8114D4}" presName="hierRoot1" presStyleCnt="0">
        <dgm:presLayoutVars>
          <dgm:hierBranch val="init"/>
        </dgm:presLayoutVars>
      </dgm:prSet>
      <dgm:spPr/>
    </dgm:pt>
    <dgm:pt modelId="{BD762075-8025-40E5-877F-17581B90BCFE}" type="pres">
      <dgm:prSet presAssocID="{A5255D17-A77D-4BF6-A720-8813EE8114D4}" presName="rootComposite1" presStyleCnt="0"/>
      <dgm:spPr/>
    </dgm:pt>
    <dgm:pt modelId="{DC43FA79-9BD7-4EDD-A42F-F7CE7C96A025}" type="pres">
      <dgm:prSet presAssocID="{A5255D17-A77D-4BF6-A720-8813EE8114D4}" presName="rootText1" presStyleLbl="node0" presStyleIdx="1" presStyleCnt="3">
        <dgm:presLayoutVars>
          <dgm:chPref val="3"/>
        </dgm:presLayoutVars>
      </dgm:prSet>
      <dgm:spPr/>
    </dgm:pt>
    <dgm:pt modelId="{904A69BE-BD68-4A9F-BED7-DB3A8E77B50B}" type="pres">
      <dgm:prSet presAssocID="{A5255D17-A77D-4BF6-A720-8813EE8114D4}" presName="rootConnector1" presStyleLbl="node1" presStyleIdx="0" presStyleCnt="0"/>
      <dgm:spPr/>
    </dgm:pt>
    <dgm:pt modelId="{26C4ED5C-D0B7-49A2-A8C4-45D53EB3DCA0}" type="pres">
      <dgm:prSet presAssocID="{A5255D17-A77D-4BF6-A720-8813EE8114D4}" presName="hierChild2" presStyleCnt="0"/>
      <dgm:spPr/>
    </dgm:pt>
    <dgm:pt modelId="{C556A665-B5C7-4F28-870E-DA8F10F8A997}" type="pres">
      <dgm:prSet presAssocID="{A5255D17-A77D-4BF6-A720-8813EE8114D4}" presName="hierChild3" presStyleCnt="0"/>
      <dgm:spPr/>
    </dgm:pt>
    <dgm:pt modelId="{8DB3B234-A3A7-4679-AB0B-E83F65F42BE2}" type="pres">
      <dgm:prSet presAssocID="{C1717044-15D9-4C39-BB80-9846841ECE53}" presName="hierRoot1" presStyleCnt="0">
        <dgm:presLayoutVars>
          <dgm:hierBranch val="init"/>
        </dgm:presLayoutVars>
      </dgm:prSet>
      <dgm:spPr/>
    </dgm:pt>
    <dgm:pt modelId="{B4E60DE7-2BFF-475F-B432-5F6C96E0CF89}" type="pres">
      <dgm:prSet presAssocID="{C1717044-15D9-4C39-BB80-9846841ECE53}" presName="rootComposite1" presStyleCnt="0"/>
      <dgm:spPr/>
    </dgm:pt>
    <dgm:pt modelId="{31A0E116-D647-4AA1-B2E2-5B8CA12ABECF}" type="pres">
      <dgm:prSet presAssocID="{C1717044-15D9-4C39-BB80-9846841ECE53}" presName="rootText1" presStyleLbl="node0" presStyleIdx="2" presStyleCnt="3">
        <dgm:presLayoutVars>
          <dgm:chPref val="3"/>
        </dgm:presLayoutVars>
      </dgm:prSet>
      <dgm:spPr/>
    </dgm:pt>
    <dgm:pt modelId="{5FA06B18-3882-4205-BC58-B03C821A1BC6}" type="pres">
      <dgm:prSet presAssocID="{C1717044-15D9-4C39-BB80-9846841ECE53}" presName="rootConnector1" presStyleLbl="node1" presStyleIdx="0" presStyleCnt="0"/>
      <dgm:spPr/>
    </dgm:pt>
    <dgm:pt modelId="{4AFCAB88-A9A7-47A4-AC91-682074C08C5C}" type="pres">
      <dgm:prSet presAssocID="{C1717044-15D9-4C39-BB80-9846841ECE53}" presName="hierChild2" presStyleCnt="0"/>
      <dgm:spPr/>
    </dgm:pt>
    <dgm:pt modelId="{91B0C682-7FFE-4921-ADED-B2BF8F662A27}" type="pres">
      <dgm:prSet presAssocID="{C1717044-15D9-4C39-BB80-9846841ECE53}" presName="hierChild3" presStyleCnt="0"/>
      <dgm:spPr/>
    </dgm:pt>
  </dgm:ptLst>
  <dgm:cxnLst>
    <dgm:cxn modelId="{56C86601-981C-4F3F-B26B-7B95A045F942}" srcId="{C3AAC929-82C8-4251-ACC5-CF1CC5430F90}" destId="{1EB7E9BF-B227-4E18-A8EF-5CFBD2076568}" srcOrd="0" destOrd="0" parTransId="{52FA3BDF-E43D-4E81-B0BF-CEE4769036B8}" sibTransId="{A6D46EB9-AAF4-42EF-81E6-D9CB0217AF20}"/>
    <dgm:cxn modelId="{BD59A802-A8BE-434E-8020-D83B07426BC0}" type="presOf" srcId="{C1717044-15D9-4C39-BB80-9846841ECE53}" destId="{31A0E116-D647-4AA1-B2E2-5B8CA12ABECF}" srcOrd="0" destOrd="0" presId="urn:microsoft.com/office/officeart/2009/3/layout/HorizontalOrganizationChart"/>
    <dgm:cxn modelId="{7D242410-9F3C-40F3-8196-0D1425EEBAD4}" type="presOf" srcId="{C3AAC929-82C8-4251-ACC5-CF1CC5430F90}" destId="{C754F1A0-5B5A-4932-A5C3-91118B943883}" srcOrd="0" destOrd="0" presId="urn:microsoft.com/office/officeart/2009/3/layout/HorizontalOrganizationChart"/>
    <dgm:cxn modelId="{6A78F91B-8A40-4900-B308-385FDFC90CEA}" type="presOf" srcId="{1EB7E9BF-B227-4E18-A8EF-5CFBD2076568}" destId="{2F8CAA59-846F-41A0-9C52-E91E3C9C95ED}" srcOrd="0" destOrd="0" presId="urn:microsoft.com/office/officeart/2009/3/layout/HorizontalOrganizationChart"/>
    <dgm:cxn modelId="{C9DD8E62-D1A6-476E-A91A-838C3DFC2619}" srcId="{C3AAC929-82C8-4251-ACC5-CF1CC5430F90}" destId="{C1717044-15D9-4C39-BB80-9846841ECE53}" srcOrd="2" destOrd="0" parTransId="{CBFDDA82-8D72-4FB2-AC13-9C7E470A02F1}" sibTransId="{117CEB81-5A65-489D-891A-FA1D685A0E3C}"/>
    <dgm:cxn modelId="{25F2A996-A744-4714-9255-A3C5C3CFADC6}" srcId="{C3AAC929-82C8-4251-ACC5-CF1CC5430F90}" destId="{A5255D17-A77D-4BF6-A720-8813EE8114D4}" srcOrd="1" destOrd="0" parTransId="{638A00D5-33FB-4FE0-B9AB-E40B2B813180}" sibTransId="{A55EDB56-2287-40D4-8A9C-115CEB5F8A26}"/>
    <dgm:cxn modelId="{3E421DB0-7681-4511-B879-D80B8ADFF5D8}" type="presOf" srcId="{C1717044-15D9-4C39-BB80-9846841ECE53}" destId="{5FA06B18-3882-4205-BC58-B03C821A1BC6}" srcOrd="1" destOrd="0" presId="urn:microsoft.com/office/officeart/2009/3/layout/HorizontalOrganizationChart"/>
    <dgm:cxn modelId="{9260C4B2-20D8-41AA-9643-D22F80D54222}" type="presOf" srcId="{1EB7E9BF-B227-4E18-A8EF-5CFBD2076568}" destId="{2C4DF1A2-190A-4D15-8F7D-69DC75DB261E}" srcOrd="1" destOrd="0" presId="urn:microsoft.com/office/officeart/2009/3/layout/HorizontalOrganizationChart"/>
    <dgm:cxn modelId="{D2642BD4-348C-4455-B6A3-702B007CD5E7}" type="presOf" srcId="{A5255D17-A77D-4BF6-A720-8813EE8114D4}" destId="{DC43FA79-9BD7-4EDD-A42F-F7CE7C96A025}" srcOrd="0" destOrd="0" presId="urn:microsoft.com/office/officeart/2009/3/layout/HorizontalOrganizationChart"/>
    <dgm:cxn modelId="{430519EF-CC51-474C-880F-1F3A09872B5F}" type="presOf" srcId="{A5255D17-A77D-4BF6-A720-8813EE8114D4}" destId="{904A69BE-BD68-4A9F-BED7-DB3A8E77B50B}" srcOrd="1" destOrd="0" presId="urn:microsoft.com/office/officeart/2009/3/layout/HorizontalOrganizationChart"/>
    <dgm:cxn modelId="{F553A39E-F881-41E3-9FB6-98D4591205C0}" type="presParOf" srcId="{C754F1A0-5B5A-4932-A5C3-91118B943883}" destId="{18FBF04E-2F21-4787-882C-A4CD312E7203}" srcOrd="0" destOrd="0" presId="urn:microsoft.com/office/officeart/2009/3/layout/HorizontalOrganizationChart"/>
    <dgm:cxn modelId="{6F79E6FD-D099-4492-9594-2988457F7E27}" type="presParOf" srcId="{18FBF04E-2F21-4787-882C-A4CD312E7203}" destId="{5546D700-1B4A-4D4E-A11D-4F39B9D61A09}" srcOrd="0" destOrd="0" presId="urn:microsoft.com/office/officeart/2009/3/layout/HorizontalOrganizationChart"/>
    <dgm:cxn modelId="{32CF3985-831F-401C-952D-C5370CEF358D}" type="presParOf" srcId="{5546D700-1B4A-4D4E-A11D-4F39B9D61A09}" destId="{2F8CAA59-846F-41A0-9C52-E91E3C9C95ED}" srcOrd="0" destOrd="0" presId="urn:microsoft.com/office/officeart/2009/3/layout/HorizontalOrganizationChart"/>
    <dgm:cxn modelId="{1C7659D8-4DEC-461B-A668-353642A00249}" type="presParOf" srcId="{5546D700-1B4A-4D4E-A11D-4F39B9D61A09}" destId="{2C4DF1A2-190A-4D15-8F7D-69DC75DB261E}" srcOrd="1" destOrd="0" presId="urn:microsoft.com/office/officeart/2009/3/layout/HorizontalOrganizationChart"/>
    <dgm:cxn modelId="{51495C79-F951-4CA1-9688-BADDE44E8D65}" type="presParOf" srcId="{18FBF04E-2F21-4787-882C-A4CD312E7203}" destId="{85F5A25C-0C42-4966-9A42-B402B954B8C9}" srcOrd="1" destOrd="0" presId="urn:microsoft.com/office/officeart/2009/3/layout/HorizontalOrganizationChart"/>
    <dgm:cxn modelId="{B104911D-57EC-4B31-B653-092D3067504C}" type="presParOf" srcId="{18FBF04E-2F21-4787-882C-A4CD312E7203}" destId="{279087B2-5744-47AB-A7B8-FF3C02578BBD}" srcOrd="2" destOrd="0" presId="urn:microsoft.com/office/officeart/2009/3/layout/HorizontalOrganizationChart"/>
    <dgm:cxn modelId="{2E275B67-D470-4110-ADB7-4CA4D91EAFEC}" type="presParOf" srcId="{C754F1A0-5B5A-4932-A5C3-91118B943883}" destId="{F51E048F-1860-4431-B787-29EF27108CBA}" srcOrd="1" destOrd="0" presId="urn:microsoft.com/office/officeart/2009/3/layout/HorizontalOrganizationChart"/>
    <dgm:cxn modelId="{82FECF6D-75A3-4F87-BD68-B55919B933B8}" type="presParOf" srcId="{F51E048F-1860-4431-B787-29EF27108CBA}" destId="{BD762075-8025-40E5-877F-17581B90BCFE}" srcOrd="0" destOrd="0" presId="urn:microsoft.com/office/officeart/2009/3/layout/HorizontalOrganizationChart"/>
    <dgm:cxn modelId="{E288F2D7-4830-46AB-A795-0B266F34900E}" type="presParOf" srcId="{BD762075-8025-40E5-877F-17581B90BCFE}" destId="{DC43FA79-9BD7-4EDD-A42F-F7CE7C96A025}" srcOrd="0" destOrd="0" presId="urn:microsoft.com/office/officeart/2009/3/layout/HorizontalOrganizationChart"/>
    <dgm:cxn modelId="{5DF83204-07A0-4F44-9160-0DDE8BF90BDC}" type="presParOf" srcId="{BD762075-8025-40E5-877F-17581B90BCFE}" destId="{904A69BE-BD68-4A9F-BED7-DB3A8E77B50B}" srcOrd="1" destOrd="0" presId="urn:microsoft.com/office/officeart/2009/3/layout/HorizontalOrganizationChart"/>
    <dgm:cxn modelId="{054C74D8-7C99-4EBA-AC44-82C0FDAE7784}" type="presParOf" srcId="{F51E048F-1860-4431-B787-29EF27108CBA}" destId="{26C4ED5C-D0B7-49A2-A8C4-45D53EB3DCA0}" srcOrd="1" destOrd="0" presId="urn:microsoft.com/office/officeart/2009/3/layout/HorizontalOrganizationChart"/>
    <dgm:cxn modelId="{073B3823-29CF-42AD-9249-38EF35164790}" type="presParOf" srcId="{F51E048F-1860-4431-B787-29EF27108CBA}" destId="{C556A665-B5C7-4F28-870E-DA8F10F8A997}" srcOrd="2" destOrd="0" presId="urn:microsoft.com/office/officeart/2009/3/layout/HorizontalOrganizationChart"/>
    <dgm:cxn modelId="{5A8E33C8-4393-4159-A08A-29605E4840AF}" type="presParOf" srcId="{C754F1A0-5B5A-4932-A5C3-91118B943883}" destId="{8DB3B234-A3A7-4679-AB0B-E83F65F42BE2}" srcOrd="2" destOrd="0" presId="urn:microsoft.com/office/officeart/2009/3/layout/HorizontalOrganizationChart"/>
    <dgm:cxn modelId="{7DC12CFD-C530-460B-A53C-0F36197F395B}" type="presParOf" srcId="{8DB3B234-A3A7-4679-AB0B-E83F65F42BE2}" destId="{B4E60DE7-2BFF-475F-B432-5F6C96E0CF89}" srcOrd="0" destOrd="0" presId="urn:microsoft.com/office/officeart/2009/3/layout/HorizontalOrganizationChart"/>
    <dgm:cxn modelId="{557BC3D1-A12B-420A-B11E-3D88A75BE4C8}" type="presParOf" srcId="{B4E60DE7-2BFF-475F-B432-5F6C96E0CF89}" destId="{31A0E116-D647-4AA1-B2E2-5B8CA12ABECF}" srcOrd="0" destOrd="0" presId="urn:microsoft.com/office/officeart/2009/3/layout/HorizontalOrganizationChart"/>
    <dgm:cxn modelId="{BCAEC165-9031-46EB-9A07-29C0299C52F3}" type="presParOf" srcId="{B4E60DE7-2BFF-475F-B432-5F6C96E0CF89}" destId="{5FA06B18-3882-4205-BC58-B03C821A1BC6}" srcOrd="1" destOrd="0" presId="urn:microsoft.com/office/officeart/2009/3/layout/HorizontalOrganizationChart"/>
    <dgm:cxn modelId="{9EB7E44C-EF29-4658-BD9E-59C809A992E7}" type="presParOf" srcId="{8DB3B234-A3A7-4679-AB0B-E83F65F42BE2}" destId="{4AFCAB88-A9A7-47A4-AC91-682074C08C5C}" srcOrd="1" destOrd="0" presId="urn:microsoft.com/office/officeart/2009/3/layout/HorizontalOrganizationChart"/>
    <dgm:cxn modelId="{82BE7646-45A1-4715-907B-D90BA51F23EA}" type="presParOf" srcId="{8DB3B234-A3A7-4679-AB0B-E83F65F42BE2}" destId="{91B0C682-7FFE-4921-ADED-B2BF8F662A27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8CAA59-846F-41A0-9C52-E91E3C9C95ED}">
      <dsp:nvSpPr>
        <dsp:cNvPr id="0" name=""/>
        <dsp:cNvSpPr/>
      </dsp:nvSpPr>
      <dsp:spPr>
        <a:xfrm>
          <a:off x="120368" y="2337"/>
          <a:ext cx="3767646" cy="11491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Совет: используем плагин Emmet ( в VSCode, например он из коробки) для быстрой верстки. </a:t>
          </a:r>
        </a:p>
      </dsp:txBody>
      <dsp:txXfrm>
        <a:off x="120368" y="2337"/>
        <a:ext cx="3767646" cy="1149132"/>
      </dsp:txXfrm>
    </dsp:sp>
    <dsp:sp modelId="{DC43FA79-9BD7-4EDD-A42F-F7CE7C96A025}">
      <dsp:nvSpPr>
        <dsp:cNvPr id="0" name=""/>
        <dsp:cNvSpPr/>
      </dsp:nvSpPr>
      <dsp:spPr>
        <a:xfrm>
          <a:off x="120368" y="1622424"/>
          <a:ext cx="3767646" cy="11491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Например, если ввести «!» и нажать Tab, получите готовую структуру HTML.</a:t>
          </a:r>
        </a:p>
      </dsp:txBody>
      <dsp:txXfrm>
        <a:off x="120368" y="1622424"/>
        <a:ext cx="3767646" cy="1149132"/>
      </dsp:txXfrm>
    </dsp:sp>
    <dsp:sp modelId="{31A0E116-D647-4AA1-B2E2-5B8CA12ABECF}">
      <dsp:nvSpPr>
        <dsp:cNvPr id="0" name=""/>
        <dsp:cNvSpPr/>
      </dsp:nvSpPr>
      <dsp:spPr>
        <a:xfrm>
          <a:off x="120368" y="3242512"/>
          <a:ext cx="3767646" cy="11491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Подробнее, как всегда, обратитесь, в Google.</a:t>
          </a:r>
        </a:p>
      </dsp:txBody>
      <dsp:txXfrm>
        <a:off x="120368" y="3242512"/>
        <a:ext cx="3767646" cy="11491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AD6D63-B495-4F29-98E3-5BD0864E2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F5F399C-BC65-4CAD-BE7B-7A3DD20CD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4C36BB-2161-4AE1-8D4D-8C8BEE0B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08E6-947D-4849-9A5D-44B74C144F09}" type="datetimeFigureOut">
              <a:rPr lang="ru-RU" smtClean="0"/>
              <a:t>29.01.2022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E62E4E-67D0-45BC-B1F4-5712177B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F5807F-8BDE-4B1A-B4FF-0A1435054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EA2D-36EC-45CC-82E9-559A14BE1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079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14A4D0-A8E4-403D-8655-8EFA4CD9D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53C3582-4920-4BA8-B2B4-19F79CE7E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17A36E-51A4-4F23-A37D-267A1209E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08E6-947D-4849-9A5D-44B74C144F09}" type="datetimeFigureOut">
              <a:rPr lang="ru-RU" smtClean="0"/>
              <a:t>29.01.2022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86A054-2266-4FC4-98D6-D06BD1C14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54A4BC-9984-48E0-884F-4CA3D8DD2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EA2D-36EC-45CC-82E9-559A14BE1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830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18BFA68-F3B1-492A-8F3D-3128D243B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45E8FF-FA08-43EF-8D79-5BF96C98F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FE78F9-AD46-43EC-8BCC-5E0DD616F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08E6-947D-4849-9A5D-44B74C144F09}" type="datetimeFigureOut">
              <a:rPr lang="ru-RU" smtClean="0"/>
              <a:t>29.01.2022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5605D5-BF34-40C5-8AC8-48EBABCE2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E5D944-5437-468C-8E18-306E53D2F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EA2D-36EC-45CC-82E9-559A14BE1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02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8C9325-393A-4331-9A00-CE7DE8A76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476DD9-1ABC-440E-ADAD-729FC5614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4EBE4E-D962-46AD-9C28-2F2178AB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08E6-947D-4849-9A5D-44B74C144F09}" type="datetimeFigureOut">
              <a:rPr lang="ru-RU" smtClean="0"/>
              <a:t>29.01.2022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A54E05-A2DD-4E56-9767-6A55B86A4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6C1FAF-3967-4525-8834-6671894A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EA2D-36EC-45CC-82E9-559A14BE1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96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FED757-4DFF-43CF-B88E-6FE1B7282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D01057-E7F4-4A2D-840F-88E5E100C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935043-1606-489E-AE50-44A20F7A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08E6-947D-4849-9A5D-44B74C144F09}" type="datetimeFigureOut">
              <a:rPr lang="ru-RU" smtClean="0"/>
              <a:t>29.01.2022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9BC961-74EB-4551-9F3C-15FDB31D2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AF355C-9160-458F-A395-2D8705D38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EA2D-36EC-45CC-82E9-559A14BE1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89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5443E5-1FF5-4A73-AF46-BF7753B52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9A6473-DC29-41E2-826A-D3C9C71610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EE1F1B5-52FB-4657-90E5-C721C3B8E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33F7DC-5B58-498D-9B59-78A6891F2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08E6-947D-4849-9A5D-44B74C144F09}" type="datetimeFigureOut">
              <a:rPr lang="ru-RU" smtClean="0"/>
              <a:t>29.01.2022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F73A23-F947-4331-A528-3AFA24862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A9CCD4-EC49-42C8-B1E1-33CB115D1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EA2D-36EC-45CC-82E9-559A14BE1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560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BB5FFF-89A3-439F-99A6-6320CAE54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7C9FF1-BCCB-4569-90DC-33D951D4C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35190BE-FAB4-4705-B4FF-A36828F5C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D1F0863-9B9F-4B34-A24D-B1C66CB77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9AA110B-DD46-43CA-ABB7-5814A7EAEE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099A848-B713-41D9-8E52-D2177E90D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08E6-947D-4849-9A5D-44B74C144F09}" type="datetimeFigureOut">
              <a:rPr lang="ru-RU" smtClean="0"/>
              <a:t>29.01.2022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47D45EC-B9AB-4B47-94D7-B7A908F6E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5C9E048-1DB4-4C1C-903C-A2CE47C59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EA2D-36EC-45CC-82E9-559A14BE1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85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B39E32-1650-4FE4-A246-3CE4EEC0D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B304778-33F3-4EDA-860B-B2F0557B0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08E6-947D-4849-9A5D-44B74C144F09}" type="datetimeFigureOut">
              <a:rPr lang="ru-RU" smtClean="0"/>
              <a:t>29.01.2022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1AF5D44-9A85-4361-87C9-BF603E62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E18C6A7-9317-4777-BD48-85F8D65AB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EA2D-36EC-45CC-82E9-559A14BE1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606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11F56E7-7EFF-4409-80A4-89B7CE83E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08E6-947D-4849-9A5D-44B74C144F09}" type="datetimeFigureOut">
              <a:rPr lang="ru-RU" smtClean="0"/>
              <a:t>29.01.2022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7D20F95-1F60-4F82-B7F4-F15CF588C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CAFBF9-5850-428B-9B03-EC83D04D1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EA2D-36EC-45CC-82E9-559A14BE1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22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EC614B-9AEF-4718-A660-4C0884DC0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2CF0FA-0348-4EE9-BEEB-6ED5681F9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947710F-9929-4B86-B0C3-F87C20763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A8240B-1852-4FAA-B36B-5B08D4537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08E6-947D-4849-9A5D-44B74C144F09}" type="datetimeFigureOut">
              <a:rPr lang="ru-RU" smtClean="0"/>
              <a:t>29.01.2022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D50E53-CE83-4C9F-9636-D6B8970DD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96631E-F132-4119-8D89-9B04C1576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EA2D-36EC-45CC-82E9-559A14BE1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413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82CDB1-C48B-418C-BC9A-5CF74A8BA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A5F9C05-E573-4A7A-BB9E-BC52A7EA81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D19522D-F68D-410E-9A7F-AE4E51C9B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CBB15E-1EA6-4825-85AA-4D1C631BF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08E6-947D-4849-9A5D-44B74C144F09}" type="datetimeFigureOut">
              <a:rPr lang="ru-RU" smtClean="0"/>
              <a:t>29.01.2022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41C2A3-0891-40CB-8C0E-458776B7F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493A0F7-119C-49C0-BDEA-B20FBEBFD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EA2D-36EC-45CC-82E9-559A14BE1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8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00A61-AD1A-467F-9FDC-7A1CE6556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07AE77-CA78-41EE-A698-4BA52FEC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B2A9C2-47D5-41B1-8AF7-D6F607C530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D08E6-947D-4849-9A5D-44B74C144F09}" type="datetimeFigureOut">
              <a:rPr lang="ru-RU" smtClean="0"/>
              <a:t>29.01.2022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AA4FD6-A0DE-4A9B-8D11-622F5BF072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F6125C-EBD4-48AB-BD4E-A769F3065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2EA2D-36EC-45CC-82E9-559A14BE1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83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htmlbook.ru/html" TargetMode="External"/><Relationship Id="rId2" Type="http://schemas.openxmlformats.org/officeDocument/2006/relationships/hyperlink" Target="https://html5book.ru/html-tags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eveloper.mozilla.org/ru/docs/Learn/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ublimetext.com/3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4006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1502AB-86E6-4830-A061-306D20297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14402"/>
            <a:ext cx="10515600" cy="2659957"/>
          </a:xfrm>
        </p:spPr>
        <p:txBody>
          <a:bodyPr>
            <a:normAutofit/>
          </a:bodyPr>
          <a:lstStyle/>
          <a:p>
            <a:r>
              <a:rPr lang="ru-RU" sz="8000">
                <a:solidFill>
                  <a:srgbClr val="FFFFFF"/>
                </a:solidFill>
              </a:rPr>
              <a:t>Статичная верстка</a:t>
            </a:r>
            <a:br>
              <a:rPr lang="ru-RU" sz="8000">
                <a:solidFill>
                  <a:srgbClr val="FFFFFF"/>
                </a:solidFill>
              </a:rPr>
            </a:br>
            <a:endParaRPr lang="ru-RU" sz="8000">
              <a:solidFill>
                <a:srgbClr val="FFFFFF"/>
              </a:solidFill>
            </a:endParaRPr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683B6FFC-2790-4997-9884-38DCE5199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368800"/>
            <a:ext cx="10515600" cy="1390650"/>
          </a:xfrm>
        </p:spPr>
        <p:txBody>
          <a:bodyPr>
            <a:normAutofit/>
          </a:bodyPr>
          <a:lstStyle/>
          <a:p>
            <a:br>
              <a:rPr lang="ru-RU" sz="3200"/>
            </a:br>
            <a:r>
              <a:rPr lang="ru-RU" sz="3200"/>
              <a:t>Модуль 1 / 5</a:t>
            </a:r>
          </a:p>
        </p:txBody>
      </p:sp>
    </p:spTree>
    <p:extLst>
      <p:ext uri="{BB962C8B-B14F-4D97-AF65-F5344CB8AC3E}">
        <p14:creationId xmlns:p14="http://schemas.microsoft.com/office/powerpoint/2010/main" val="206584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8124CBA-4E8D-4AB4-B289-2779A0EA08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8" b="3"/>
          <a:stretch/>
        </p:blipFill>
        <p:spPr>
          <a:xfrm>
            <a:off x="841248" y="2276857"/>
            <a:ext cx="5015484" cy="39001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EE3139-00CE-4362-86C7-73A6D96D2FCC}"/>
              </a:ext>
            </a:extLst>
          </p:cNvPr>
          <p:cNvSpPr txBox="1"/>
          <p:nvPr/>
        </p:nvSpPr>
        <p:spPr>
          <a:xfrm>
            <a:off x="6335270" y="2276857"/>
            <a:ext cx="5015484" cy="390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Парные имеют закрывающий тег, в них может быть вложено какое-то содержимое. Это абзацы, блоки, таблицы и другие.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Одиночные не имеют закрывающего тега, только атрибуты. Например, картинка.</a:t>
            </a:r>
          </a:p>
        </p:txBody>
      </p:sp>
    </p:spTree>
    <p:extLst>
      <p:ext uri="{BB962C8B-B14F-4D97-AF65-F5344CB8AC3E}">
        <p14:creationId xmlns:p14="http://schemas.microsoft.com/office/powerpoint/2010/main" val="1520951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645550-D6D8-48E6-91C0-25E0A6528CF8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Блочные – по умолчанию занимают всю ширину, строчные – автоматически выстраиваются в одну строчку. Картинка, текстовое поле, span, b, u, i – строчные теги.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Конечно, впоследствии можно будет как угодно стилизовать элементы, но сейчас смотрим на их обычное поведение.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1ABC86C-15D0-4F62-BB35-7539F342F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840" y="1782982"/>
            <a:ext cx="3000169" cy="2116558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6FB439-3E37-4F0B-871E-C4EB09955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320" y="4313172"/>
            <a:ext cx="6253212" cy="157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040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A5686F-833E-419A-BD69-271B607AB0FC}"/>
              </a:ext>
            </a:extLst>
          </p:cNvPr>
          <p:cNvSpPr txBox="1"/>
          <p:nvPr/>
        </p:nvSpPr>
        <p:spPr>
          <a:xfrm>
            <a:off x="4699818" y="640082"/>
            <a:ext cx="6848715" cy="2484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&lt;doctype&gt; - </a:t>
            </a:r>
            <a:r>
              <a:rPr lang="en-US" sz="1400" dirty="0" err="1"/>
              <a:t>это</a:t>
            </a:r>
            <a:r>
              <a:rPr lang="en-US" sz="1400" dirty="0"/>
              <a:t> </a:t>
            </a:r>
            <a:r>
              <a:rPr lang="en-US" sz="1400" dirty="0" err="1"/>
              <a:t>просто</a:t>
            </a:r>
            <a:r>
              <a:rPr lang="en-US" sz="1400" dirty="0"/>
              <a:t> </a:t>
            </a:r>
            <a:r>
              <a:rPr lang="en-US" sz="1400" dirty="0" err="1"/>
              <a:t>есть</a:t>
            </a:r>
            <a:r>
              <a:rPr lang="en-US" sz="1400" dirty="0"/>
              <a:t>, </a:t>
            </a:r>
            <a:r>
              <a:rPr lang="en-US" sz="1400" dirty="0" err="1"/>
              <a:t>не</a:t>
            </a:r>
            <a:r>
              <a:rPr lang="en-US" sz="1400" dirty="0"/>
              <a:t> </a:t>
            </a:r>
            <a:r>
              <a:rPr lang="en-US" sz="1400" dirty="0" err="1"/>
              <a:t>трогаем</a:t>
            </a:r>
            <a:r>
              <a:rPr lang="en-US" sz="1400" dirty="0"/>
              <a:t>, и </a:t>
            </a:r>
            <a:r>
              <a:rPr lang="en-US" sz="1400" dirty="0" err="1"/>
              <a:t>оно</a:t>
            </a:r>
            <a:r>
              <a:rPr lang="en-US" sz="1400" dirty="0"/>
              <a:t> </a:t>
            </a:r>
            <a:r>
              <a:rPr lang="en-US" sz="1400" dirty="0" err="1"/>
              <a:t>нас</a:t>
            </a:r>
            <a:r>
              <a:rPr lang="en-US" sz="1400" dirty="0"/>
              <a:t> </a:t>
            </a:r>
            <a:r>
              <a:rPr lang="en-US" sz="1400" dirty="0" err="1"/>
              <a:t>не</a:t>
            </a:r>
            <a:r>
              <a:rPr lang="en-US" sz="1400" dirty="0"/>
              <a:t> </a:t>
            </a:r>
            <a:r>
              <a:rPr lang="en-US" sz="1400" dirty="0" err="1"/>
              <a:t>трогает</a:t>
            </a:r>
            <a:r>
              <a:rPr lang="en-US" sz="1400" dirty="0"/>
              <a:t>. </a:t>
            </a:r>
            <a:r>
              <a:rPr lang="en-US" sz="1400" dirty="0" err="1"/>
              <a:t>Это</a:t>
            </a:r>
            <a:r>
              <a:rPr lang="en-US" sz="1400" dirty="0"/>
              <a:t> </a:t>
            </a:r>
            <a:r>
              <a:rPr lang="en-US" sz="1400" dirty="0" err="1"/>
              <a:t>просто</a:t>
            </a:r>
            <a:r>
              <a:rPr lang="en-US" sz="1400" dirty="0"/>
              <a:t> </a:t>
            </a:r>
            <a:r>
              <a:rPr lang="en-US" sz="1400" dirty="0" err="1"/>
              <a:t>строчка</a:t>
            </a:r>
            <a:r>
              <a:rPr lang="en-US" sz="1400" dirty="0"/>
              <a:t>, </a:t>
            </a:r>
            <a:r>
              <a:rPr lang="en-US" sz="1400" dirty="0" err="1"/>
              <a:t>которая</a:t>
            </a:r>
            <a:r>
              <a:rPr lang="en-US" sz="1400" dirty="0"/>
              <a:t> </a:t>
            </a:r>
            <a:r>
              <a:rPr lang="en-US" sz="1400" dirty="0" err="1"/>
              <a:t>говорит</a:t>
            </a:r>
            <a:r>
              <a:rPr lang="en-US" sz="1400" dirty="0"/>
              <a:t>: «</a:t>
            </a:r>
            <a:r>
              <a:rPr lang="en-US" sz="1400" dirty="0" err="1"/>
              <a:t>Браузер</a:t>
            </a:r>
            <a:r>
              <a:rPr lang="en-US" sz="1400" dirty="0"/>
              <a:t>, </a:t>
            </a:r>
            <a:r>
              <a:rPr lang="en-US" sz="1400" dirty="0" err="1"/>
              <a:t>будь</a:t>
            </a:r>
            <a:r>
              <a:rPr lang="en-US" sz="1400" dirty="0"/>
              <a:t> </a:t>
            </a:r>
            <a:r>
              <a:rPr lang="en-US" sz="1400" dirty="0" err="1"/>
              <a:t>ты</a:t>
            </a:r>
            <a:r>
              <a:rPr lang="en-US" sz="1400" dirty="0"/>
              <a:t> </a:t>
            </a:r>
            <a:r>
              <a:rPr lang="en-US" sz="1400" dirty="0" err="1"/>
              <a:t>хром</a:t>
            </a:r>
            <a:r>
              <a:rPr lang="en-US" sz="1400" dirty="0"/>
              <a:t> </a:t>
            </a:r>
            <a:r>
              <a:rPr lang="en-US" sz="1400" dirty="0" err="1"/>
              <a:t>или</a:t>
            </a:r>
            <a:r>
              <a:rPr lang="en-US" sz="1400" dirty="0"/>
              <a:t> </a:t>
            </a:r>
            <a:r>
              <a:rPr lang="en-US" sz="1400" dirty="0" err="1"/>
              <a:t>лиса</a:t>
            </a:r>
            <a:r>
              <a:rPr lang="en-US" sz="1400" dirty="0"/>
              <a:t>, </a:t>
            </a:r>
            <a:r>
              <a:rPr lang="en-US" sz="1400" dirty="0" err="1"/>
              <a:t>даже</a:t>
            </a:r>
            <a:r>
              <a:rPr lang="en-US" sz="1400" dirty="0"/>
              <a:t> </a:t>
            </a:r>
            <a:r>
              <a:rPr lang="en-US" sz="1400" dirty="0" err="1"/>
              <a:t>прощу</a:t>
            </a:r>
            <a:r>
              <a:rPr lang="en-US" sz="1400" dirty="0"/>
              <a:t>, </a:t>
            </a:r>
            <a:r>
              <a:rPr lang="en-US" sz="1400" dirty="0" err="1"/>
              <a:t>если</a:t>
            </a:r>
            <a:r>
              <a:rPr lang="en-US" sz="1400" dirty="0"/>
              <a:t> explorer, </a:t>
            </a:r>
            <a:r>
              <a:rPr lang="en-US" sz="1400" dirty="0" err="1"/>
              <a:t>вот</a:t>
            </a:r>
            <a:r>
              <a:rPr lang="en-US" sz="1400" dirty="0"/>
              <a:t> </a:t>
            </a:r>
            <a:r>
              <a:rPr lang="en-US" sz="1400" dirty="0" err="1"/>
              <a:t>все</a:t>
            </a:r>
            <a:r>
              <a:rPr lang="en-US" sz="1400" dirty="0"/>
              <a:t>, </a:t>
            </a:r>
            <a:r>
              <a:rPr lang="en-US" sz="1400" dirty="0" err="1"/>
              <a:t>что</a:t>
            </a:r>
            <a:r>
              <a:rPr lang="en-US" sz="1400" dirty="0"/>
              <a:t> </a:t>
            </a:r>
            <a:r>
              <a:rPr lang="en-US" sz="1400" dirty="0" err="1"/>
              <a:t>дальше</a:t>
            </a:r>
            <a:r>
              <a:rPr lang="en-US" sz="1400" dirty="0"/>
              <a:t> – </a:t>
            </a:r>
            <a:r>
              <a:rPr lang="en-US" sz="1400" dirty="0" err="1"/>
              <a:t>веб-страница</a:t>
            </a:r>
            <a:r>
              <a:rPr lang="en-US" sz="1400" dirty="0"/>
              <a:t>, </a:t>
            </a:r>
            <a:r>
              <a:rPr lang="en-US" sz="1400" dirty="0" err="1"/>
              <a:t>прочитай</a:t>
            </a:r>
            <a:r>
              <a:rPr lang="en-US" sz="1400" dirty="0"/>
              <a:t> </a:t>
            </a:r>
            <a:r>
              <a:rPr lang="en-US" sz="1400" dirty="0" err="1"/>
              <a:t>её</a:t>
            </a:r>
            <a:r>
              <a:rPr lang="en-US" sz="1400" dirty="0"/>
              <a:t> </a:t>
            </a:r>
            <a:r>
              <a:rPr lang="en-US" sz="1400" dirty="0" err="1"/>
              <a:t>как</a:t>
            </a:r>
            <a:r>
              <a:rPr lang="en-US" sz="1400" dirty="0"/>
              <a:t> </a:t>
            </a:r>
            <a:r>
              <a:rPr lang="en-US" sz="1400" dirty="0" err="1"/>
              <a:t>надо</a:t>
            </a:r>
            <a:r>
              <a:rPr lang="en-US" sz="1400" dirty="0"/>
              <a:t>». </a:t>
            </a:r>
            <a:r>
              <a:rPr lang="en-US" sz="1400" dirty="0" err="1"/>
              <a:t>Это</a:t>
            </a:r>
            <a:r>
              <a:rPr lang="en-US" sz="1400" dirty="0"/>
              <a:t> </a:t>
            </a:r>
            <a:r>
              <a:rPr lang="en-US" sz="1400" dirty="0" err="1"/>
              <a:t>все</a:t>
            </a:r>
            <a:r>
              <a:rPr lang="en-US" sz="1400" dirty="0"/>
              <a:t> </a:t>
            </a:r>
            <a:r>
              <a:rPr lang="en-US" sz="1400" dirty="0" err="1"/>
              <a:t>равно</a:t>
            </a:r>
            <a:r>
              <a:rPr lang="en-US" sz="1400" dirty="0"/>
              <a:t>, </a:t>
            </a:r>
            <a:r>
              <a:rPr lang="en-US" sz="1400" dirty="0" err="1"/>
              <a:t>что</a:t>
            </a:r>
            <a:r>
              <a:rPr lang="en-US" sz="1400" dirty="0"/>
              <a:t> </a:t>
            </a:r>
            <a:r>
              <a:rPr lang="en-US" sz="1400" dirty="0" err="1"/>
              <a:t>формат</a:t>
            </a:r>
            <a:r>
              <a:rPr lang="en-US" sz="1400" dirty="0"/>
              <a:t> </a:t>
            </a:r>
            <a:r>
              <a:rPr lang="en-US" sz="1400" dirty="0" err="1"/>
              <a:t>файла</a:t>
            </a:r>
            <a:r>
              <a:rPr lang="en-US" sz="14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Все</a:t>
            </a:r>
            <a:r>
              <a:rPr lang="en-US" sz="1400" dirty="0"/>
              <a:t>, </a:t>
            </a:r>
            <a:r>
              <a:rPr lang="en-US" sz="1400" dirty="0" err="1"/>
              <a:t>что</a:t>
            </a:r>
            <a:r>
              <a:rPr lang="en-US" sz="1400" dirty="0"/>
              <a:t> </a:t>
            </a:r>
            <a:r>
              <a:rPr lang="en-US" sz="1400" dirty="0" err="1"/>
              <a:t>находится</a:t>
            </a:r>
            <a:r>
              <a:rPr lang="en-US" sz="1400" dirty="0"/>
              <a:t> </a:t>
            </a:r>
            <a:r>
              <a:rPr lang="en-US" sz="1400" dirty="0" err="1"/>
              <a:t>внутри</a:t>
            </a:r>
            <a:r>
              <a:rPr lang="en-US" sz="1400" dirty="0"/>
              <a:t> &lt;body&gt;&lt;/body&gt;, </a:t>
            </a:r>
            <a:r>
              <a:rPr lang="en-US" sz="1400" dirty="0" err="1"/>
              <a:t>будет</a:t>
            </a:r>
            <a:r>
              <a:rPr lang="en-US" sz="1400" dirty="0"/>
              <a:t> </a:t>
            </a:r>
            <a:r>
              <a:rPr lang="en-US" sz="1400" dirty="0" err="1"/>
              <a:t>показано</a:t>
            </a:r>
            <a:r>
              <a:rPr lang="en-US" sz="1400" dirty="0"/>
              <a:t> </a:t>
            </a:r>
            <a:r>
              <a:rPr lang="en-US" sz="1400" dirty="0" err="1"/>
              <a:t>на</a:t>
            </a:r>
            <a:r>
              <a:rPr lang="en-US" sz="1400" dirty="0"/>
              <a:t> </a:t>
            </a:r>
            <a:r>
              <a:rPr lang="en-US" sz="1400" dirty="0" err="1"/>
              <a:t>странице</a:t>
            </a:r>
            <a:r>
              <a:rPr lang="en-US" sz="1400" dirty="0"/>
              <a:t> </a:t>
            </a:r>
            <a:r>
              <a:rPr lang="en-US" sz="1400" dirty="0" err="1"/>
              <a:t>браузера</a:t>
            </a:r>
            <a:r>
              <a:rPr lang="en-US" sz="14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Но</a:t>
            </a:r>
            <a:r>
              <a:rPr lang="en-US" sz="1400" dirty="0"/>
              <a:t> </a:t>
            </a:r>
            <a:r>
              <a:rPr lang="en-US" sz="1400" dirty="0" err="1"/>
              <a:t>внутри</a:t>
            </a:r>
            <a:r>
              <a:rPr lang="en-US" sz="1400" dirty="0"/>
              <a:t> </a:t>
            </a:r>
            <a:r>
              <a:rPr lang="en-US" sz="1400" dirty="0" err="1"/>
              <a:t>тега</a:t>
            </a:r>
            <a:r>
              <a:rPr lang="en-US" sz="1400" dirty="0"/>
              <a:t> &lt;html&gt; </a:t>
            </a:r>
            <a:r>
              <a:rPr lang="en-US" sz="1400" dirty="0" err="1"/>
              <a:t>еще</a:t>
            </a:r>
            <a:r>
              <a:rPr lang="en-US" sz="1400" dirty="0"/>
              <a:t> </a:t>
            </a:r>
            <a:r>
              <a:rPr lang="en-US" sz="1400" dirty="0" err="1"/>
              <a:t>есть</a:t>
            </a:r>
            <a:r>
              <a:rPr lang="en-US" sz="1400" dirty="0"/>
              <a:t> </a:t>
            </a:r>
            <a:r>
              <a:rPr lang="en-US" sz="1400" dirty="0" err="1"/>
              <a:t>секция</a:t>
            </a:r>
            <a:r>
              <a:rPr lang="en-US" sz="1400" dirty="0"/>
              <a:t> &lt;head&gt;.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Вот</a:t>
            </a:r>
            <a:r>
              <a:rPr lang="en-US" sz="1400" dirty="0"/>
              <a:t> </a:t>
            </a:r>
            <a:r>
              <a:rPr lang="en-US" sz="1400" dirty="0" err="1"/>
              <a:t>там</a:t>
            </a:r>
            <a:r>
              <a:rPr lang="en-US" sz="1400" dirty="0"/>
              <a:t> </a:t>
            </a:r>
            <a:r>
              <a:rPr lang="en-US" sz="1400" dirty="0" err="1"/>
              <a:t>разная</a:t>
            </a:r>
            <a:r>
              <a:rPr lang="en-US" sz="1400" dirty="0"/>
              <a:t> </a:t>
            </a:r>
            <a:r>
              <a:rPr lang="en-US" sz="1400" dirty="0" err="1"/>
              <a:t>нужная</a:t>
            </a:r>
            <a:r>
              <a:rPr lang="en-US" sz="1400" dirty="0"/>
              <a:t> </a:t>
            </a:r>
            <a:r>
              <a:rPr lang="en-US" sz="1400" dirty="0" err="1"/>
              <a:t>служебная</a:t>
            </a:r>
            <a:r>
              <a:rPr lang="en-US" sz="1400" dirty="0"/>
              <a:t> </a:t>
            </a:r>
            <a:r>
              <a:rPr lang="en-US" sz="1400" dirty="0" err="1"/>
              <a:t>информация</a:t>
            </a:r>
            <a:r>
              <a:rPr lang="en-US" sz="1400" dirty="0"/>
              <a:t>, </a:t>
            </a:r>
            <a:r>
              <a:rPr lang="en-US" sz="1400" dirty="0" err="1"/>
              <a:t>которая</a:t>
            </a:r>
            <a:r>
              <a:rPr lang="en-US" sz="1400" dirty="0"/>
              <a:t> </a:t>
            </a:r>
            <a:r>
              <a:rPr lang="en-US" sz="1400" dirty="0" err="1"/>
              <a:t>явно</a:t>
            </a:r>
            <a:r>
              <a:rPr lang="en-US" sz="1400" dirty="0"/>
              <a:t> </a:t>
            </a:r>
            <a:r>
              <a:rPr lang="en-US" sz="1400" dirty="0" err="1"/>
              <a:t>не</a:t>
            </a:r>
            <a:r>
              <a:rPr lang="en-US" sz="1400" dirty="0"/>
              <a:t> </a:t>
            </a:r>
            <a:r>
              <a:rPr lang="en-US" sz="1400" dirty="0" err="1"/>
              <a:t>видна</a:t>
            </a:r>
            <a:r>
              <a:rPr lang="en-US" sz="1400" dirty="0"/>
              <a:t>. </a:t>
            </a:r>
            <a:r>
              <a:rPr lang="en-US" sz="1400" dirty="0" err="1"/>
              <a:t>Здесь</a:t>
            </a:r>
            <a:r>
              <a:rPr lang="en-US" sz="1400" dirty="0"/>
              <a:t> </a:t>
            </a:r>
            <a:r>
              <a:rPr lang="en-US" sz="1400" dirty="0" err="1"/>
              <a:t>устанавливается</a:t>
            </a:r>
            <a:r>
              <a:rPr lang="en-US" sz="1400" dirty="0"/>
              <a:t> </a:t>
            </a:r>
            <a:r>
              <a:rPr lang="en-US" sz="1400" dirty="0" err="1"/>
              <a:t>кодировка</a:t>
            </a:r>
            <a:r>
              <a:rPr lang="en-US" sz="1400" dirty="0"/>
              <a:t>, </a:t>
            </a:r>
            <a:r>
              <a:rPr lang="en-US" sz="1400" dirty="0" err="1"/>
              <a:t>подключаются</a:t>
            </a:r>
            <a:r>
              <a:rPr lang="en-US" sz="1400" dirty="0"/>
              <a:t> </a:t>
            </a:r>
            <a:r>
              <a:rPr lang="en-US" sz="1400" dirty="0" err="1"/>
              <a:t>стили</a:t>
            </a:r>
            <a:r>
              <a:rPr lang="en-US" sz="1400" dirty="0"/>
              <a:t>, </a:t>
            </a:r>
            <a:r>
              <a:rPr lang="en-US" sz="1400" dirty="0" err="1"/>
              <a:t>прописывается</a:t>
            </a:r>
            <a:r>
              <a:rPr lang="en-US" sz="1400" dirty="0"/>
              <a:t>, </a:t>
            </a:r>
            <a:r>
              <a:rPr lang="en-US" sz="1400" dirty="0" err="1"/>
              <a:t>как</a:t>
            </a:r>
            <a:r>
              <a:rPr lang="en-US" sz="1400" dirty="0"/>
              <a:t> </a:t>
            </a:r>
            <a:r>
              <a:rPr lang="en-US" sz="1400" dirty="0" err="1"/>
              <a:t>будет</a:t>
            </a:r>
            <a:r>
              <a:rPr lang="en-US" sz="1400" dirty="0"/>
              <a:t> </a:t>
            </a:r>
            <a:r>
              <a:rPr lang="en-US" sz="1400" dirty="0" err="1"/>
              <a:t>адаптироваться</a:t>
            </a:r>
            <a:r>
              <a:rPr lang="en-US" sz="1400" dirty="0"/>
              <a:t> </a:t>
            </a:r>
            <a:r>
              <a:rPr lang="en-US" sz="1400" dirty="0" err="1"/>
              <a:t>страница</a:t>
            </a:r>
            <a:r>
              <a:rPr lang="en-US" sz="1400" dirty="0"/>
              <a:t>. SEO-</a:t>
            </a:r>
            <a:r>
              <a:rPr lang="en-US" sz="1400" dirty="0" err="1"/>
              <a:t>штуки</a:t>
            </a:r>
            <a:r>
              <a:rPr lang="en-US" sz="1400" dirty="0"/>
              <a:t>, </a:t>
            </a:r>
            <a:r>
              <a:rPr lang="en-US" sz="1400" dirty="0" err="1"/>
              <a:t>кстати</a:t>
            </a:r>
            <a:r>
              <a:rPr lang="en-US" sz="1400" dirty="0"/>
              <a:t>, </a:t>
            </a:r>
            <a:r>
              <a:rPr lang="en-US" sz="1400" dirty="0" err="1"/>
              <a:t>тоже</a:t>
            </a:r>
            <a:r>
              <a:rPr lang="en-US" sz="1400" dirty="0"/>
              <a:t> </a:t>
            </a:r>
            <a:r>
              <a:rPr lang="en-US" sz="1400" dirty="0" err="1"/>
              <a:t>здесь</a:t>
            </a:r>
            <a:r>
              <a:rPr lang="en-US" sz="1400" dirty="0"/>
              <a:t> </a:t>
            </a:r>
            <a:r>
              <a:rPr lang="en-US" sz="1400" dirty="0" err="1"/>
              <a:t>будут</a:t>
            </a:r>
            <a:r>
              <a:rPr lang="en-US" sz="14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Title – </a:t>
            </a:r>
            <a:r>
              <a:rPr lang="ru-RU" sz="1400" dirty="0"/>
              <a:t>это то, как будет называться вкладка в браузере</a:t>
            </a: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Но</a:t>
            </a:r>
            <a:r>
              <a:rPr lang="en-US" sz="1400" dirty="0"/>
              <a:t> </a:t>
            </a:r>
            <a:r>
              <a:rPr lang="en-US" sz="1400" dirty="0" err="1"/>
              <a:t>насчет</a:t>
            </a:r>
            <a:r>
              <a:rPr lang="en-US" sz="1400" dirty="0"/>
              <a:t> </a:t>
            </a:r>
            <a:r>
              <a:rPr lang="en-US" sz="1400" dirty="0" err="1"/>
              <a:t>этого</a:t>
            </a:r>
            <a:r>
              <a:rPr lang="en-US" sz="1400" dirty="0"/>
              <a:t> </a:t>
            </a:r>
            <a:r>
              <a:rPr lang="en-US" sz="1400" dirty="0" err="1"/>
              <a:t>можно</a:t>
            </a:r>
            <a:r>
              <a:rPr lang="en-US" sz="1400" dirty="0"/>
              <a:t> </a:t>
            </a:r>
            <a:r>
              <a:rPr lang="en-US" sz="1400" dirty="0" err="1"/>
              <a:t>не</a:t>
            </a:r>
            <a:r>
              <a:rPr lang="en-US" sz="1400" dirty="0"/>
              <a:t> </a:t>
            </a:r>
            <a:r>
              <a:rPr lang="en-US" sz="1400" dirty="0" err="1"/>
              <a:t>особо</a:t>
            </a:r>
            <a:r>
              <a:rPr lang="en-US" sz="1400" dirty="0"/>
              <a:t> </a:t>
            </a:r>
            <a:r>
              <a:rPr lang="en-US" sz="1400" dirty="0" err="1"/>
              <a:t>заморачиваться</a:t>
            </a:r>
            <a:r>
              <a:rPr lang="en-US" sz="1400" dirty="0"/>
              <a:t>, </a:t>
            </a:r>
            <a:r>
              <a:rPr lang="en-US" sz="1400" dirty="0" err="1"/>
              <a:t>так</a:t>
            </a:r>
            <a:r>
              <a:rPr lang="en-US" sz="1400" dirty="0"/>
              <a:t> </a:t>
            </a:r>
            <a:r>
              <a:rPr lang="en-US" sz="1400" dirty="0" err="1"/>
              <a:t>как</a:t>
            </a:r>
            <a:r>
              <a:rPr lang="en-US" sz="1400" dirty="0"/>
              <a:t> </a:t>
            </a:r>
            <a:r>
              <a:rPr lang="en-US" sz="1400" dirty="0" err="1"/>
              <a:t>при</a:t>
            </a:r>
            <a:r>
              <a:rPr lang="en-US" sz="1400" dirty="0"/>
              <a:t> </a:t>
            </a:r>
            <a:r>
              <a:rPr lang="en-US" sz="1400" dirty="0" err="1"/>
              <a:t>создании</a:t>
            </a:r>
            <a:r>
              <a:rPr lang="en-US" sz="1400" dirty="0"/>
              <a:t> </a:t>
            </a:r>
            <a:r>
              <a:rPr lang="en-US" sz="1400" dirty="0" err="1"/>
              <a:t>шаблонной</a:t>
            </a:r>
            <a:r>
              <a:rPr lang="en-US" sz="1400" dirty="0"/>
              <a:t> </a:t>
            </a:r>
            <a:r>
              <a:rPr lang="en-US" sz="1400" dirty="0" err="1"/>
              <a:t>страницы</a:t>
            </a:r>
            <a:r>
              <a:rPr lang="en-US" sz="1400" dirty="0"/>
              <a:t> </a:t>
            </a:r>
            <a:r>
              <a:rPr lang="en-US" sz="1400" dirty="0" err="1"/>
              <a:t>через</a:t>
            </a:r>
            <a:r>
              <a:rPr lang="en-US" sz="1400" dirty="0"/>
              <a:t> Emmet </a:t>
            </a:r>
            <a:r>
              <a:rPr lang="en-US" sz="1400" dirty="0" err="1"/>
              <a:t>минимально</a:t>
            </a:r>
            <a:r>
              <a:rPr lang="en-US" sz="1400" dirty="0"/>
              <a:t> </a:t>
            </a:r>
            <a:r>
              <a:rPr lang="en-US" sz="1400" dirty="0" err="1"/>
              <a:t>необходимое</a:t>
            </a:r>
            <a:r>
              <a:rPr lang="en-US" sz="1400" dirty="0"/>
              <a:t> </a:t>
            </a:r>
            <a:r>
              <a:rPr lang="en-US" sz="1400" dirty="0" err="1"/>
              <a:t>уже</a:t>
            </a:r>
            <a:r>
              <a:rPr lang="en-US" sz="1400" dirty="0"/>
              <a:t> </a:t>
            </a:r>
            <a:r>
              <a:rPr lang="en-US" sz="1400" dirty="0" err="1"/>
              <a:t>будет</a:t>
            </a:r>
            <a:r>
              <a:rPr lang="en-US" sz="1400" dirty="0"/>
              <a:t>.</a:t>
            </a:r>
          </a:p>
        </p:txBody>
      </p:sp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CA57672-A168-4595-ACA6-5E496560F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7" y="3898029"/>
            <a:ext cx="6894236" cy="158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964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18DA97-308C-4C5E-B9C2-20F701A26D44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Это примеры распространенных блочных тегов. На самом деле большинство из них работают как обычный div, но названия придумали для удобства и семантической верстки.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Абзац </a:t>
            </a:r>
            <a:r>
              <a:rPr lang="en-US" sz="2000" b="1" i="1"/>
              <a:t>p</a:t>
            </a:r>
            <a:r>
              <a:rPr lang="en-US" sz="2000"/>
              <a:t> по умолчанию имеет небольшой отступ снизу. Заголовки идут по возрастанию от </a:t>
            </a:r>
            <a:r>
              <a:rPr lang="en-US" sz="2000" b="1" i="1"/>
              <a:t>h6 </a:t>
            </a:r>
            <a:r>
              <a:rPr lang="en-US" sz="2000"/>
              <a:t>до </a:t>
            </a:r>
            <a:r>
              <a:rPr lang="en-US" sz="2000" b="1" i="1"/>
              <a:t>h1</a:t>
            </a:r>
            <a:r>
              <a:rPr lang="en-US" sz="2000"/>
              <a:t>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7322D20-2B23-4412-831C-50BC93619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673" y="1782981"/>
            <a:ext cx="4108505" cy="436189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1860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834EB6-3B18-48C0-B061-152AD0EA92E3}"/>
              </a:ext>
            </a:extLst>
          </p:cNvPr>
          <p:cNvSpPr txBox="1"/>
          <p:nvPr/>
        </p:nvSpPr>
        <p:spPr>
          <a:xfrm>
            <a:off x="4699818" y="640082"/>
            <a:ext cx="6848715" cy="2484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Ссылки – кликабельные элементы страницы, ведущие на определнный ресурс. Это может быть как абсолютная ссылка на полный URL, так и относительная на какой-то файл. Советую почитать про абсолютные ссылки.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Ссылка с таким же успехом может вести на любой файл. Браузер либо откроет его, если умеет (точно умеет картинки, pdf, аудио, видео, текстовые файлы). Если не умеет, то файл автоматически скачивается.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А вот если указать </a:t>
            </a:r>
            <a:r>
              <a:rPr lang="en-US" sz="1600" i="1"/>
              <a:t>атрибут </a:t>
            </a:r>
            <a:r>
              <a:rPr lang="en-US" sz="1600" b="1" i="1"/>
              <a:t>download</a:t>
            </a:r>
            <a:r>
              <a:rPr lang="en-US" sz="1600"/>
              <a:t>, то скачается в любом случае. При этом, если атрибуту еще и передать значение, то скаачается с этим именем.</a:t>
            </a:r>
            <a:endParaRPr lang="en-US" sz="1600" b="1" i="1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A344C7A-6966-48CD-8002-8E4B0438D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7" y="3932500"/>
            <a:ext cx="6894236" cy="151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941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BA14815-D8A7-497A-8178-DE410E5CEF14}"/>
              </a:ext>
            </a:extLst>
          </p:cNvPr>
          <p:cNvSpPr txBox="1"/>
          <p:nvPr/>
        </p:nvSpPr>
        <p:spPr>
          <a:xfrm>
            <a:off x="641180" y="338328"/>
            <a:ext cx="10898547" cy="1605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 err="1"/>
              <a:t>Тег</a:t>
            </a:r>
            <a:r>
              <a:rPr lang="en-US" sz="1300" dirty="0"/>
              <a:t> </a:t>
            </a:r>
            <a:r>
              <a:rPr lang="en-US" sz="1300" dirty="0" err="1"/>
              <a:t>изображения</a:t>
            </a:r>
            <a:r>
              <a:rPr lang="en-US" sz="1300" dirty="0"/>
              <a:t> </a:t>
            </a:r>
            <a:r>
              <a:rPr lang="en-US" sz="1300" dirty="0" err="1"/>
              <a:t>имеет</a:t>
            </a:r>
            <a:r>
              <a:rPr lang="en-US" sz="1300" dirty="0"/>
              <a:t> </a:t>
            </a:r>
            <a:r>
              <a:rPr lang="en-US" sz="1300" dirty="0" err="1"/>
              <a:t>атрибут</a:t>
            </a:r>
            <a:r>
              <a:rPr lang="en-US" sz="1300" dirty="0"/>
              <a:t> </a:t>
            </a:r>
            <a:r>
              <a:rPr lang="en-US" sz="1300" dirty="0" err="1"/>
              <a:t>src</a:t>
            </a:r>
            <a:r>
              <a:rPr lang="en-US" sz="1300" dirty="0"/>
              <a:t>. В </a:t>
            </a:r>
            <a:r>
              <a:rPr lang="en-US" sz="1300" dirty="0" err="1"/>
              <a:t>него</a:t>
            </a:r>
            <a:r>
              <a:rPr lang="en-US" sz="1300" dirty="0"/>
              <a:t> </a:t>
            </a:r>
            <a:r>
              <a:rPr lang="en-US" sz="1300" dirty="0" err="1"/>
              <a:t>передается</a:t>
            </a:r>
            <a:r>
              <a:rPr lang="en-US" sz="1300" dirty="0"/>
              <a:t> </a:t>
            </a:r>
            <a:r>
              <a:rPr lang="en-US" sz="1300" dirty="0" err="1"/>
              <a:t>путь</a:t>
            </a:r>
            <a:r>
              <a:rPr lang="en-US" sz="1300" dirty="0"/>
              <a:t> </a:t>
            </a:r>
            <a:r>
              <a:rPr lang="en-US" sz="1300" dirty="0" err="1"/>
              <a:t>до</a:t>
            </a:r>
            <a:r>
              <a:rPr lang="en-US" sz="1300" dirty="0"/>
              <a:t> </a:t>
            </a:r>
            <a:r>
              <a:rPr lang="en-US" sz="1300" dirty="0" err="1"/>
              <a:t>изображения</a:t>
            </a:r>
            <a:r>
              <a:rPr lang="en-US" sz="1300" dirty="0"/>
              <a:t>. </a:t>
            </a:r>
            <a:r>
              <a:rPr lang="en-US" sz="1300" dirty="0" err="1"/>
              <a:t>Так</a:t>
            </a:r>
            <a:r>
              <a:rPr lang="en-US" sz="1300" dirty="0"/>
              <a:t> </a:t>
            </a:r>
            <a:r>
              <a:rPr lang="en-US" sz="1300" dirty="0" err="1"/>
              <a:t>же</a:t>
            </a:r>
            <a:r>
              <a:rPr lang="en-US" sz="1300" dirty="0"/>
              <a:t> </a:t>
            </a:r>
            <a:r>
              <a:rPr lang="en-US" sz="1300" dirty="0" err="1"/>
              <a:t>может</a:t>
            </a:r>
            <a:r>
              <a:rPr lang="en-US" sz="1300" dirty="0"/>
              <a:t> </a:t>
            </a:r>
            <a:r>
              <a:rPr lang="en-US" sz="1300" dirty="0" err="1"/>
              <a:t>быть</a:t>
            </a:r>
            <a:r>
              <a:rPr lang="en-US" sz="1300" dirty="0"/>
              <a:t> </a:t>
            </a:r>
            <a:r>
              <a:rPr lang="en-US" sz="1300" dirty="0" err="1"/>
              <a:t>как</a:t>
            </a:r>
            <a:r>
              <a:rPr lang="en-US" sz="1300" dirty="0"/>
              <a:t> </a:t>
            </a:r>
            <a:r>
              <a:rPr lang="en-US" sz="1300" dirty="0" err="1"/>
              <a:t>относительным</a:t>
            </a:r>
            <a:r>
              <a:rPr lang="en-US" sz="1300" dirty="0"/>
              <a:t>, </a:t>
            </a:r>
            <a:r>
              <a:rPr lang="en-US" sz="1300" dirty="0" err="1"/>
              <a:t>так</a:t>
            </a:r>
            <a:r>
              <a:rPr lang="en-US" sz="1300" dirty="0"/>
              <a:t> и </a:t>
            </a:r>
            <a:r>
              <a:rPr lang="en-US" sz="1300" dirty="0" err="1"/>
              <a:t>абсолютным</a:t>
            </a:r>
            <a:r>
              <a:rPr lang="en-US" sz="1300" dirty="0"/>
              <a:t> (</a:t>
            </a:r>
            <a:r>
              <a:rPr lang="en-US" sz="1300" dirty="0" err="1"/>
              <a:t>например</a:t>
            </a:r>
            <a:r>
              <a:rPr lang="en-US" sz="1300" dirty="0"/>
              <a:t>, </a:t>
            </a:r>
            <a:r>
              <a:rPr lang="en-US" sz="1300" dirty="0" err="1"/>
              <a:t>ссылаться</a:t>
            </a:r>
            <a:r>
              <a:rPr lang="en-US" sz="1300" dirty="0"/>
              <a:t> </a:t>
            </a:r>
            <a:r>
              <a:rPr lang="en-US" sz="1300" dirty="0" err="1"/>
              <a:t>на</a:t>
            </a:r>
            <a:r>
              <a:rPr lang="en-US" sz="1300" dirty="0"/>
              <a:t> </a:t>
            </a:r>
            <a:r>
              <a:rPr lang="en-US" sz="1300" dirty="0" err="1"/>
              <a:t>сторонний</a:t>
            </a:r>
            <a:r>
              <a:rPr lang="en-US" sz="1300" dirty="0"/>
              <a:t> </a:t>
            </a:r>
            <a:r>
              <a:rPr lang="en-US" sz="1300" dirty="0" err="1"/>
              <a:t>ресурс</a:t>
            </a:r>
            <a:r>
              <a:rPr lang="en-US" sz="1300" dirty="0"/>
              <a:t>). </a:t>
            </a:r>
            <a:r>
              <a:rPr lang="en-US" sz="1300" dirty="0" err="1"/>
              <a:t>Может</a:t>
            </a:r>
            <a:r>
              <a:rPr lang="en-US" sz="1300" dirty="0"/>
              <a:t> </a:t>
            </a:r>
            <a:r>
              <a:rPr lang="en-US" sz="1300" dirty="0" err="1"/>
              <a:t>вообще</a:t>
            </a:r>
            <a:r>
              <a:rPr lang="en-US" sz="1300" dirty="0"/>
              <a:t> </a:t>
            </a:r>
            <a:r>
              <a:rPr lang="en-US" sz="1300" dirty="0" err="1"/>
              <a:t>принимать</a:t>
            </a:r>
            <a:r>
              <a:rPr lang="en-US" sz="1300" dirty="0"/>
              <a:t> base64 </a:t>
            </a:r>
            <a:r>
              <a:rPr lang="en-US" sz="1300" dirty="0" err="1"/>
              <a:t>строку</a:t>
            </a:r>
            <a:r>
              <a:rPr lang="en-US" sz="1300" dirty="0"/>
              <a:t>. </a:t>
            </a:r>
            <a:r>
              <a:rPr lang="en-US" sz="1300" dirty="0" err="1"/>
              <a:t>Атрибут</a:t>
            </a:r>
            <a:r>
              <a:rPr lang="en-US" sz="1300" dirty="0"/>
              <a:t> alt  - </a:t>
            </a:r>
            <a:r>
              <a:rPr lang="en-US" sz="1300" dirty="0" err="1"/>
              <a:t>это</a:t>
            </a:r>
            <a:r>
              <a:rPr lang="en-US" sz="1300" dirty="0"/>
              <a:t> </a:t>
            </a:r>
            <a:r>
              <a:rPr lang="en-US" sz="1300" dirty="0" err="1"/>
              <a:t>текст</a:t>
            </a:r>
            <a:r>
              <a:rPr lang="en-US" sz="1300" dirty="0"/>
              <a:t>, </a:t>
            </a:r>
            <a:r>
              <a:rPr lang="en-US" sz="1300" dirty="0" err="1"/>
              <a:t>который</a:t>
            </a:r>
            <a:r>
              <a:rPr lang="en-US" sz="1300" dirty="0"/>
              <a:t> </a:t>
            </a:r>
            <a:r>
              <a:rPr lang="en-US" sz="1300" dirty="0" err="1"/>
              <a:t>покажется</a:t>
            </a:r>
            <a:r>
              <a:rPr lang="en-US" sz="1300" dirty="0"/>
              <a:t> в </a:t>
            </a:r>
            <a:r>
              <a:rPr lang="en-US" sz="1300" dirty="0" err="1"/>
              <a:t>браузере</a:t>
            </a:r>
            <a:r>
              <a:rPr lang="en-US" sz="1300" dirty="0"/>
              <a:t>, </a:t>
            </a:r>
            <a:r>
              <a:rPr lang="en-US" sz="1300" dirty="0" err="1"/>
              <a:t>если</a:t>
            </a:r>
            <a:r>
              <a:rPr lang="en-US" sz="1300" dirty="0"/>
              <a:t> </a:t>
            </a:r>
            <a:r>
              <a:rPr lang="en-US" sz="1300" dirty="0" err="1"/>
              <a:t>изображение</a:t>
            </a:r>
            <a:r>
              <a:rPr lang="en-US" sz="1300" dirty="0"/>
              <a:t> </a:t>
            </a:r>
            <a:r>
              <a:rPr lang="en-US" sz="1300" dirty="0" err="1"/>
              <a:t>не</a:t>
            </a:r>
            <a:r>
              <a:rPr lang="en-US" sz="1300" dirty="0"/>
              <a:t> </a:t>
            </a:r>
            <a:r>
              <a:rPr lang="en-US" sz="1300" dirty="0" err="1"/>
              <a:t>удастся</a:t>
            </a:r>
            <a:r>
              <a:rPr lang="en-US" sz="1300" dirty="0"/>
              <a:t> </a:t>
            </a:r>
            <a:r>
              <a:rPr lang="en-US" sz="1300" dirty="0" err="1"/>
              <a:t>загрузить</a:t>
            </a:r>
            <a:r>
              <a:rPr lang="en-US" sz="1300" dirty="0"/>
              <a:t>. </a:t>
            </a:r>
            <a:r>
              <a:rPr lang="en-US" sz="1300" dirty="0" err="1"/>
              <a:t>Полезен</a:t>
            </a:r>
            <a:r>
              <a:rPr lang="en-US" sz="1300" dirty="0"/>
              <a:t> </a:t>
            </a:r>
            <a:r>
              <a:rPr lang="en-US" sz="1300" dirty="0" err="1"/>
              <a:t>для</a:t>
            </a:r>
            <a:r>
              <a:rPr lang="en-US" sz="1300" dirty="0"/>
              <a:t> SEO.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 err="1"/>
              <a:t>Можно</a:t>
            </a:r>
            <a:r>
              <a:rPr lang="en-US" sz="1300" dirty="0"/>
              <a:t> </a:t>
            </a:r>
            <a:r>
              <a:rPr lang="en-US" sz="1300" dirty="0" err="1"/>
              <a:t>еще</a:t>
            </a:r>
            <a:r>
              <a:rPr lang="en-US" sz="1300" dirty="0"/>
              <a:t> </a:t>
            </a:r>
            <a:r>
              <a:rPr lang="en-US" sz="1300" dirty="0" err="1"/>
              <a:t>почитать</a:t>
            </a:r>
            <a:r>
              <a:rPr lang="en-US" sz="1300" dirty="0"/>
              <a:t> </a:t>
            </a:r>
            <a:r>
              <a:rPr lang="en-US" sz="1300" dirty="0" err="1"/>
              <a:t>про</a:t>
            </a:r>
            <a:r>
              <a:rPr lang="en-US" sz="1300" dirty="0"/>
              <a:t> </a:t>
            </a:r>
            <a:r>
              <a:rPr lang="en-US" sz="1300" dirty="0" err="1"/>
              <a:t>srcset</a:t>
            </a:r>
            <a:r>
              <a:rPr lang="en-US" sz="1300" dirty="0"/>
              <a:t>, </a:t>
            </a:r>
            <a:r>
              <a:rPr lang="en-US" sz="1300" dirty="0" err="1"/>
              <a:t>нужно</a:t>
            </a:r>
            <a:r>
              <a:rPr lang="en-US" sz="1300" dirty="0"/>
              <a:t>, </a:t>
            </a:r>
            <a:r>
              <a:rPr lang="en-US" sz="1300" dirty="0" err="1"/>
              <a:t>чтобы</a:t>
            </a:r>
            <a:r>
              <a:rPr lang="en-US" sz="1300" dirty="0"/>
              <a:t> </a:t>
            </a:r>
            <a:r>
              <a:rPr lang="en-US" sz="1300" dirty="0" err="1"/>
              <a:t>указать</a:t>
            </a:r>
            <a:r>
              <a:rPr lang="en-US" sz="1300" dirty="0"/>
              <a:t> </a:t>
            </a:r>
            <a:r>
              <a:rPr lang="en-US" sz="1300" dirty="0" err="1"/>
              <a:t>несколько</a:t>
            </a:r>
            <a:r>
              <a:rPr lang="en-US" sz="1300" dirty="0"/>
              <a:t> </a:t>
            </a:r>
            <a:r>
              <a:rPr lang="en-US" sz="1300" dirty="0" err="1"/>
              <a:t>источников</a:t>
            </a:r>
            <a:r>
              <a:rPr lang="en-US" sz="1300" dirty="0"/>
              <a:t> </a:t>
            </a:r>
            <a:r>
              <a:rPr lang="en-US" sz="1300" dirty="0" err="1"/>
              <a:t>для</a:t>
            </a:r>
            <a:r>
              <a:rPr lang="en-US" sz="1300" dirty="0"/>
              <a:t> </a:t>
            </a:r>
            <a:r>
              <a:rPr lang="en-US" sz="1300" dirty="0" err="1"/>
              <a:t>изображения</a:t>
            </a:r>
            <a:r>
              <a:rPr lang="en-US" sz="1300" dirty="0"/>
              <a:t>. </a:t>
            </a:r>
            <a:r>
              <a:rPr lang="en-US" sz="1300" dirty="0" err="1"/>
              <a:t>Например</a:t>
            </a:r>
            <a:r>
              <a:rPr lang="en-US" sz="1300" dirty="0"/>
              <a:t>, </a:t>
            </a:r>
            <a:r>
              <a:rPr lang="en-US" sz="1300" dirty="0" err="1"/>
              <a:t>если</a:t>
            </a:r>
            <a:r>
              <a:rPr lang="en-US" sz="1300" dirty="0"/>
              <a:t> </a:t>
            </a:r>
            <a:r>
              <a:rPr lang="en-US" sz="1300" dirty="0" err="1"/>
              <a:t>нужно</a:t>
            </a:r>
            <a:r>
              <a:rPr lang="en-US" sz="1300" dirty="0"/>
              <a:t> </a:t>
            </a:r>
            <a:r>
              <a:rPr lang="en-US" sz="1300" dirty="0" err="1"/>
              <a:t>загружать</a:t>
            </a:r>
            <a:r>
              <a:rPr lang="en-US" sz="1300" dirty="0"/>
              <a:t> </a:t>
            </a:r>
            <a:r>
              <a:rPr lang="en-US" sz="1300" dirty="0" err="1"/>
              <a:t>разные</a:t>
            </a:r>
            <a:r>
              <a:rPr lang="en-US" sz="1300" dirty="0"/>
              <a:t> </a:t>
            </a:r>
            <a:r>
              <a:rPr lang="en-US" sz="1300" dirty="0" err="1"/>
              <a:t>картинки</a:t>
            </a:r>
            <a:r>
              <a:rPr lang="en-US" sz="1300" dirty="0"/>
              <a:t> </a:t>
            </a:r>
            <a:r>
              <a:rPr lang="en-US" sz="1300" dirty="0" err="1"/>
              <a:t>для</a:t>
            </a:r>
            <a:r>
              <a:rPr lang="en-US" sz="1300" dirty="0"/>
              <a:t> </a:t>
            </a:r>
            <a:r>
              <a:rPr lang="en-US" sz="1300" dirty="0" err="1"/>
              <a:t>разных</a:t>
            </a:r>
            <a:r>
              <a:rPr lang="en-US" sz="1300" dirty="0"/>
              <a:t> </a:t>
            </a:r>
            <a:r>
              <a:rPr lang="en-US" sz="1300" dirty="0" err="1"/>
              <a:t>разрешений</a:t>
            </a:r>
            <a:r>
              <a:rPr lang="en-US" sz="1300" dirty="0"/>
              <a:t> </a:t>
            </a:r>
            <a:r>
              <a:rPr lang="en-US" sz="1300" dirty="0" err="1"/>
              <a:t>экрана</a:t>
            </a:r>
            <a:r>
              <a:rPr lang="en-US" sz="1300" dirty="0"/>
              <a:t>, </a:t>
            </a:r>
            <a:r>
              <a:rPr lang="en-US" sz="1300" dirty="0" err="1"/>
              <a:t>или</a:t>
            </a:r>
            <a:r>
              <a:rPr lang="en-US" sz="1300" dirty="0"/>
              <a:t> </a:t>
            </a:r>
            <a:r>
              <a:rPr lang="en-US" sz="1300" dirty="0" err="1"/>
              <a:t>если</a:t>
            </a:r>
            <a:r>
              <a:rPr lang="en-US" sz="1300" dirty="0"/>
              <a:t> </a:t>
            </a:r>
            <a:r>
              <a:rPr lang="en-US" sz="1300" dirty="0" err="1"/>
              <a:t>формат</a:t>
            </a:r>
            <a:r>
              <a:rPr lang="en-US" sz="1300" dirty="0"/>
              <a:t> </a:t>
            </a:r>
            <a:r>
              <a:rPr lang="en-US" sz="1300" dirty="0" err="1"/>
              <a:t>не</a:t>
            </a:r>
            <a:r>
              <a:rPr lang="en-US" sz="1300" dirty="0"/>
              <a:t> </a:t>
            </a:r>
            <a:r>
              <a:rPr lang="en-US" sz="1300" dirty="0" err="1"/>
              <a:t>поддерживается</a:t>
            </a:r>
            <a:r>
              <a:rPr lang="en-US" sz="1300" dirty="0"/>
              <a:t>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8F7A4D8-CB04-4D88-8CEE-0790527BC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80" y="2827619"/>
            <a:ext cx="4974336" cy="3121396"/>
          </a:xfrm>
          <a:prstGeom prst="rect">
            <a:avLst/>
          </a:prstGeom>
        </p:spPr>
      </p:pic>
      <p:sp>
        <p:nvSpPr>
          <p:cNvPr id="19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2CDF28C-C124-4A25-AD4B-4E0AFA144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484" y="2939542"/>
            <a:ext cx="4974336" cy="289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548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032C4D-B0D5-49A8-9FE5-F5FE45C0EB9A}"/>
              </a:ext>
            </a:extLst>
          </p:cNvPr>
          <p:cNvSpPr txBox="1"/>
          <p:nvPr/>
        </p:nvSpPr>
        <p:spPr>
          <a:xfrm>
            <a:off x="648930" y="2438400"/>
            <a:ext cx="4944151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Уже интереснее с тегами форм. На скриншоте то, как  выглядят некоторые элементы в браузере. Думаю, большинство знакомы.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384B890-7CFD-4F8A-8D63-722C006B5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150" y="833418"/>
            <a:ext cx="3452648" cy="51879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45409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A6B812-3390-4359-B103-F9E78844585B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Основной элемент – тег </a:t>
            </a:r>
            <a:r>
              <a:rPr lang="en-US" sz="1600" b="1"/>
              <a:t>form</a:t>
            </a:r>
            <a:r>
              <a:rPr lang="en-US" sz="1600"/>
              <a:t>. Все элементы помещаются внутрь него. Рассмотрим атрибуты.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Action – адрес, куда будет отправлена форма. Обычно это какой-то скрипт. В примере форма отправит в поиск Google.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Method – GET или POST. Вообще еще есть HTTP-методы HEAD, PUT, PATCH, DELETE, но к ним вернемся в модуле про серверную разработку. GET – при отправке данные формы увидим в строке поиска браузера. Чаще всего используется для поиска. Пример использования метода POST – отправка данных на сохранение, загрузка файлов и т.д.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Если атрибут method не указан, то по умолчанию GET.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BC3150B-427C-4BA4-87E0-52DA1C548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3115531"/>
            <a:ext cx="6253212" cy="1696791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79777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FA07D8-4CDE-4229-8CD0-2EBE2BAC49FA}"/>
              </a:ext>
            </a:extLst>
          </p:cNvPr>
          <p:cNvSpPr txBox="1"/>
          <p:nvPr/>
        </p:nvSpPr>
        <p:spPr>
          <a:xfrm>
            <a:off x="838200" y="2438400"/>
            <a:ext cx="10515600" cy="3738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Теги элементов форм: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Type – у тегов </a:t>
            </a:r>
            <a:r>
              <a:rPr lang="en-US" sz="1400" i="1"/>
              <a:t>input</a:t>
            </a:r>
            <a:r>
              <a:rPr lang="en-US" sz="1400"/>
              <a:t> указывает, что это за тип ввода (например, text, email, password, search, color, checkbox, radio, range)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Name – имя, обязательное поле, чтобы сервер понял, что это за данные.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Placeholder – у </a:t>
            </a:r>
            <a:r>
              <a:rPr lang="en-US" sz="1400" i="1"/>
              <a:t>input type email, text, search, password </a:t>
            </a:r>
            <a:r>
              <a:rPr lang="en-US" sz="1400"/>
              <a:t>текст-подложка, подсазка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Id – для связи фокуса с элементом label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Autocomplete – при установке в false отключает автозаполнение. Также этот атрибут можно прописать для всей формы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Step – опционально шаг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Required – обязательное поле, если не заполнено, форма не отправится (если не задано novalidate)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Disabled – отключенное. При это данные с него не отправятся на сервер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Readonly – недоступно для редактирования, но данные передадутся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623179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359988E-401B-4DF8-B15B-8D89F081C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825" y="643467"/>
            <a:ext cx="7330349" cy="5571065"/>
          </a:xfrm>
          <a:prstGeom prst="rect">
            <a:avLst/>
          </a:prstGeom>
          <a:ln>
            <a:noFill/>
          </a:ln>
        </p:spPr>
      </p:pic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56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3423CC-F008-4EBD-B724-CF1DA7850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Технологии</a:t>
            </a:r>
          </a:p>
        </p:txBody>
      </p:sp>
      <p:pic>
        <p:nvPicPr>
          <p:cNvPr id="7" name="Рисунок 6" descr="Изображение выглядит как текст, коллекция картинок, знак&#10;&#10;Автоматически созданное описание">
            <a:extLst>
              <a:ext uri="{FF2B5EF4-FFF2-40B4-BE49-F238E27FC236}">
                <a16:creationId xmlns:a16="http://schemas.microsoft.com/office/drawing/2014/main" id="{08483C84-10DF-475E-ADAE-61AF01E2D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71408"/>
            <a:ext cx="10515599" cy="410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992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D52051-2E6C-4D44-8212-F9D6448C20BC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Здесь также представлен тег </a:t>
            </a:r>
            <a:r>
              <a:rPr lang="en-US" sz="2000" i="1"/>
              <a:t>select</a:t>
            </a:r>
            <a:r>
              <a:rPr lang="en-US" sz="2000"/>
              <a:t> для выпадающего списка, многострочное поле ввода </a:t>
            </a:r>
            <a:r>
              <a:rPr lang="en-US" sz="2000" i="1"/>
              <a:t>textarea</a:t>
            </a:r>
            <a:r>
              <a:rPr lang="en-US" sz="2000"/>
              <a:t> и кнопки. Атрибут </a:t>
            </a:r>
            <a:r>
              <a:rPr lang="en-US" sz="2000" i="1"/>
              <a:t>type</a:t>
            </a:r>
            <a:r>
              <a:rPr lang="en-US" sz="2000"/>
              <a:t> тега </a:t>
            </a:r>
            <a:r>
              <a:rPr lang="en-US" sz="2000" i="1"/>
              <a:t>button</a:t>
            </a:r>
            <a:r>
              <a:rPr lang="en-US" sz="2000"/>
              <a:t> влияет на ее функцию: submit – отправить форму, reset – сбросить, button – просто кнопка. По умолчанию, если не указано явно, то “submit”.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Также форма отправляется, если нажать Enter, пока фокус в одном из элементов.</a:t>
            </a:r>
          </a:p>
        </p:txBody>
      </p:sp>
      <p:grpSp>
        <p:nvGrpSpPr>
          <p:cNvPr id="23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5742C3A-4608-4517-8891-8DDD75515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2087964"/>
            <a:ext cx="6253212" cy="375192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90606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12AC109-D2D4-4E60-BAA0-064710AA5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Документация по HTML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499132-A81D-4C63-8F60-39DDCB9B9F79}"/>
              </a:ext>
            </a:extLst>
          </p:cNvPr>
          <p:cNvSpPr txBox="1"/>
          <p:nvPr/>
        </p:nvSpPr>
        <p:spPr>
          <a:xfrm>
            <a:off x="838200" y="2438400"/>
            <a:ext cx="10515600" cy="3738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l" fontAlgn="base"/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inherit"/>
                <a:hlinkClick r:id="rId2" tooltip="https://html5book.ru/html-tags/"/>
              </a:rPr>
              <a:t>https://html5book.ru/html-tags/</a:t>
            </a:r>
            <a:endParaRPr lang="ru-RU" sz="2800" b="0" i="0" u="none" strike="noStrike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/>
            <a:endParaRPr lang="en-US" sz="2800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/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inherit"/>
                <a:hlinkClick r:id="rId3" tooltip="http://htmlbook.ru/html"/>
              </a:rPr>
              <a:t>http://htmlbook.ru/html</a:t>
            </a:r>
            <a:endParaRPr lang="ru-RU" sz="2800" b="0" i="0" u="none" strike="noStrike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/>
            <a:endParaRPr lang="en-US" sz="2800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/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inherit"/>
                <a:hlinkClick r:id="rId4" tooltip="https://developer.mozilla.org/ru/docs/Learn/HTML"/>
              </a:rPr>
              <a:t>https://developer.mozilla.org/ru/docs/Learn/HTML</a:t>
            </a:r>
            <a:endParaRPr lang="en-US" sz="2800" b="0" i="0" dirty="0">
              <a:solidFill>
                <a:srgbClr val="000000"/>
              </a:solidFill>
              <a:effectLst/>
              <a:latin typeface="inherit"/>
            </a:endParaRP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6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74420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84590A-AF2F-428E-BE58-418EC2C49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Структура HTML документа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1A629-5183-46E8-B14C-3D024411D021}"/>
              </a:ext>
            </a:extLst>
          </p:cNvPr>
          <p:cNvSpPr txBox="1"/>
          <p:nvPr/>
        </p:nvSpPr>
        <p:spPr>
          <a:xfrm>
            <a:off x="838200" y="2438400"/>
            <a:ext cx="10515600" cy="3738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b="1"/>
              <a:t>HTML</a:t>
            </a:r>
            <a:r>
              <a:rPr lang="en-US" sz="2600"/>
              <a:t> (от англ. HyperText Markup Language — «язык гипертекстовой разметки») — стандартизированный язык разметки </a:t>
            </a:r>
            <a:r>
              <a:rPr lang="en-US" sz="2600" b="1"/>
              <a:t>документов</a:t>
            </a:r>
            <a:r>
              <a:rPr lang="en-US" sz="2600"/>
              <a:t> для просмотра веб-страниц в браузере.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6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/>
              <a:t>Документы имеют формат .html, открываются через любой браузер. Писать их можно хоть в Блокноте. Мы цивилизованные, будем использовать Sublime Text, вот: </a:t>
            </a:r>
            <a:r>
              <a:rPr lang="en-US" sz="2600">
                <a:hlinkClick r:id="rId2"/>
              </a:rPr>
              <a:t>https://www.sublimetext.com/3</a:t>
            </a:r>
            <a:endParaRPr lang="en-US" sz="26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6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/>
              <a:t>Сейчас посмотрим, что примерно из себя они представляют.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4284134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1034FE-31F6-4064-8AA3-DC4389A23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Это в редакторе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368F94-0E04-4CB6-969E-073306C98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416" y="2139351"/>
            <a:ext cx="5357166" cy="416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59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FBBE9E-2CE6-4453-B7BF-C05707AAC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А это в браузере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4F5AC52-3A2F-4090-938F-0A480A78F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044" y="2139351"/>
            <a:ext cx="8247911" cy="416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206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7F7AF4-72C6-4B71-9E40-53E8BFEF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20013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FE76C5-5551-433D-BA30-9F7A65FCC3E1}"/>
              </a:ext>
            </a:extLst>
          </p:cNvPr>
          <p:cNvSpPr txBox="1"/>
          <p:nvPr/>
        </p:nvSpPr>
        <p:spPr>
          <a:xfrm>
            <a:off x="424131" y="245082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Инструменты разработчика в браузере могут быть полезны. Вызов F12, либо ПКМ по странице – Просмотреть код.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0162021-E12A-4C73-AF55-4AC60F730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691" y="2246409"/>
            <a:ext cx="9958617" cy="405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28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9F47AD5-9AD3-46C0-AA84-5CF09E9E2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675" y="972865"/>
            <a:ext cx="4981575" cy="2926675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7" name="Isosceles Triangle 1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AC27610-5902-4D16-B8F1-D0E189B66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594" y="4060406"/>
            <a:ext cx="6572898" cy="2596295"/>
          </a:xfrm>
          <a:prstGeom prst="rect">
            <a:avLst/>
          </a:prstGeom>
        </p:spPr>
      </p:pic>
      <p:graphicFrame>
        <p:nvGraphicFramePr>
          <p:cNvPr id="30" name="TextBox 3">
            <a:extLst>
              <a:ext uri="{FF2B5EF4-FFF2-40B4-BE49-F238E27FC236}">
                <a16:creationId xmlns:a16="http://schemas.microsoft.com/office/drawing/2014/main" id="{D62E1D41-BE20-484B-B76E-32F6BD2A86F7}"/>
              </a:ext>
            </a:extLst>
          </p:cNvPr>
          <p:cNvGraphicFramePr/>
          <p:nvPr/>
        </p:nvGraphicFramePr>
        <p:xfrm>
          <a:off x="643469" y="1782981"/>
          <a:ext cx="4008384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55669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EE164EC-A569-430B-AB3D-6DAA723C3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Установка Emmet в Sublime Text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A57F6A-2B26-4170-BCEA-5B1611FB30D6}"/>
              </a:ext>
            </a:extLst>
          </p:cNvPr>
          <p:cNvSpPr txBox="1"/>
          <p:nvPr/>
        </p:nvSpPr>
        <p:spPr>
          <a:xfrm>
            <a:off x="4699818" y="640082"/>
            <a:ext cx="6848715" cy="2484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Ctrl+Shift+P – Install Package Control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Emmet будет сразу установлен. Если чуда не случилось, снова Ctrl+Shift+P – Install Packages, ищем Emmet и ставим.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065F47B-F2A0-460B-A2CB-80787BFBA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315" y="3446698"/>
            <a:ext cx="6182199" cy="248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397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19132E-96DF-40BE-A094-9981F094A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Теги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A44701-5E4F-48E6-ADE3-81A72EAEB713}"/>
              </a:ext>
            </a:extLst>
          </p:cNvPr>
          <p:cNvSpPr txBox="1"/>
          <p:nvPr/>
        </p:nvSpPr>
        <p:spPr>
          <a:xfrm>
            <a:off x="4713403" y="640081"/>
            <a:ext cx="6835130" cy="3338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Простыми</a:t>
            </a:r>
            <a:r>
              <a:rPr lang="en-US" sz="1600" dirty="0"/>
              <a:t> </a:t>
            </a:r>
            <a:r>
              <a:rPr lang="en-US" sz="1600" dirty="0" err="1"/>
              <a:t>словами</a:t>
            </a:r>
            <a:r>
              <a:rPr lang="en-US" sz="1600" dirty="0"/>
              <a:t>, </a:t>
            </a:r>
            <a:r>
              <a:rPr lang="en-US" sz="1600" dirty="0" err="1"/>
              <a:t>теги</a:t>
            </a:r>
            <a:r>
              <a:rPr lang="en-US" sz="1600" dirty="0"/>
              <a:t> – </a:t>
            </a:r>
            <a:r>
              <a:rPr lang="en-US" sz="1600" dirty="0" err="1"/>
              <a:t>это</a:t>
            </a:r>
            <a:r>
              <a:rPr lang="en-US" sz="1600" dirty="0"/>
              <a:t> </a:t>
            </a:r>
            <a:r>
              <a:rPr lang="en-US" sz="1600" dirty="0" err="1"/>
              <a:t>составные</a:t>
            </a:r>
            <a:r>
              <a:rPr lang="en-US" sz="1600" dirty="0"/>
              <a:t> </a:t>
            </a:r>
            <a:r>
              <a:rPr lang="en-US" sz="1600" dirty="0" err="1"/>
              <a:t>части</a:t>
            </a:r>
            <a:r>
              <a:rPr lang="en-US" sz="1600" dirty="0"/>
              <a:t> </a:t>
            </a:r>
            <a:r>
              <a:rPr lang="en-US" sz="1600" dirty="0" err="1"/>
              <a:t>тела</a:t>
            </a:r>
            <a:r>
              <a:rPr lang="en-US" sz="1600" dirty="0"/>
              <a:t> </a:t>
            </a:r>
            <a:r>
              <a:rPr lang="en-US" sz="1600" dirty="0" err="1"/>
              <a:t>документа</a:t>
            </a:r>
            <a:r>
              <a:rPr lang="en-US" sz="1600" dirty="0"/>
              <a:t>, </a:t>
            </a:r>
            <a:r>
              <a:rPr lang="en-US" sz="1600" dirty="0" err="1"/>
              <a:t>которые</a:t>
            </a:r>
            <a:r>
              <a:rPr lang="en-US" sz="1600" dirty="0"/>
              <a:t> </a:t>
            </a:r>
            <a:r>
              <a:rPr lang="en-US" sz="1600" dirty="0" err="1"/>
              <a:t>читает</a:t>
            </a:r>
            <a:r>
              <a:rPr lang="en-US" sz="1600" dirty="0"/>
              <a:t> и </a:t>
            </a:r>
            <a:r>
              <a:rPr lang="en-US" sz="1600" dirty="0" err="1"/>
              <a:t>разбирает</a:t>
            </a:r>
            <a:r>
              <a:rPr lang="en-US" sz="1600" dirty="0"/>
              <a:t> </a:t>
            </a:r>
            <a:r>
              <a:rPr lang="en-US" sz="1600" dirty="0" err="1"/>
              <a:t>браузер</a:t>
            </a:r>
            <a:r>
              <a:rPr lang="en-US" sz="1600" dirty="0"/>
              <a:t> </a:t>
            </a:r>
            <a:r>
              <a:rPr lang="en-US" sz="1600" dirty="0" err="1"/>
              <a:t>при</a:t>
            </a:r>
            <a:r>
              <a:rPr lang="en-US" sz="1600" dirty="0"/>
              <a:t> </a:t>
            </a:r>
            <a:r>
              <a:rPr lang="en-US" sz="1600" dirty="0" err="1"/>
              <a:t>отображении</a:t>
            </a:r>
            <a:r>
              <a:rPr lang="en-US" sz="1600" dirty="0"/>
              <a:t>. </a:t>
            </a:r>
            <a:r>
              <a:rPr lang="en-US" sz="1600" dirty="0" err="1"/>
              <a:t>Они</a:t>
            </a:r>
            <a:r>
              <a:rPr lang="en-US" sz="1600" dirty="0"/>
              <a:t> </a:t>
            </a:r>
            <a:r>
              <a:rPr lang="en-US" sz="1600" dirty="0" err="1"/>
              <a:t>могут</a:t>
            </a:r>
            <a:r>
              <a:rPr lang="en-US" sz="1600" dirty="0"/>
              <a:t> </a:t>
            </a:r>
            <a:r>
              <a:rPr lang="en-US" sz="1600" dirty="0" err="1"/>
              <a:t>вкладываться</a:t>
            </a:r>
            <a:r>
              <a:rPr lang="en-US" sz="1600" dirty="0"/>
              <a:t> </a:t>
            </a:r>
            <a:r>
              <a:rPr lang="en-US" sz="1600" dirty="0" err="1"/>
              <a:t>друг</a:t>
            </a:r>
            <a:r>
              <a:rPr lang="en-US" sz="1600" dirty="0"/>
              <a:t> в </a:t>
            </a:r>
            <a:r>
              <a:rPr lang="en-US" sz="1600" dirty="0" err="1"/>
              <a:t>друга</a:t>
            </a:r>
            <a:r>
              <a:rPr lang="en-US" sz="1600" dirty="0"/>
              <a:t> и </a:t>
            </a:r>
            <a:r>
              <a:rPr lang="en-US" sz="1600" dirty="0" err="1"/>
              <a:t>образуют</a:t>
            </a:r>
            <a:r>
              <a:rPr lang="en-US" sz="1600" dirty="0"/>
              <a:t> </a:t>
            </a:r>
            <a:r>
              <a:rPr lang="en-US" sz="1600" dirty="0" err="1"/>
              <a:t>дерево</a:t>
            </a:r>
            <a:r>
              <a:rPr lang="en-US" sz="1600" dirty="0"/>
              <a:t> </a:t>
            </a:r>
            <a:r>
              <a:rPr lang="en-US" sz="1600" dirty="0" err="1"/>
              <a:t>элементов</a:t>
            </a:r>
            <a:r>
              <a:rPr lang="en-US" sz="16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Теги</a:t>
            </a:r>
            <a:r>
              <a:rPr lang="en-US" sz="1600" dirty="0"/>
              <a:t> </a:t>
            </a:r>
            <a:r>
              <a:rPr lang="en-US" sz="1600" dirty="0" err="1"/>
              <a:t>выполняют</a:t>
            </a:r>
            <a:r>
              <a:rPr lang="en-US" sz="1600" dirty="0"/>
              <a:t> </a:t>
            </a:r>
            <a:r>
              <a:rPr lang="en-US" sz="1600" dirty="0" err="1"/>
              <a:t>разные</a:t>
            </a:r>
            <a:r>
              <a:rPr lang="en-US" sz="1600" dirty="0"/>
              <a:t> </a:t>
            </a:r>
            <a:r>
              <a:rPr lang="en-US" sz="1600" dirty="0" err="1"/>
              <a:t>функции</a:t>
            </a:r>
            <a:r>
              <a:rPr lang="en-US" sz="1600" dirty="0"/>
              <a:t>. </a:t>
            </a:r>
            <a:r>
              <a:rPr lang="en-US" sz="1600" dirty="0" err="1"/>
              <a:t>Есть</a:t>
            </a:r>
            <a:r>
              <a:rPr lang="en-US" sz="1600" dirty="0"/>
              <a:t> </a:t>
            </a:r>
            <a:r>
              <a:rPr lang="en-US" sz="1600" dirty="0" err="1"/>
              <a:t>теги</a:t>
            </a:r>
            <a:r>
              <a:rPr lang="en-US" sz="1600" dirty="0"/>
              <a:t>, </a:t>
            </a:r>
            <a:r>
              <a:rPr lang="en-US" sz="1600" dirty="0" err="1"/>
              <a:t>являющиеся</a:t>
            </a:r>
            <a:r>
              <a:rPr lang="en-US" sz="1600" dirty="0"/>
              <a:t> </a:t>
            </a:r>
            <a:r>
              <a:rPr lang="en-US" sz="1600" dirty="0" err="1"/>
              <a:t>просто</a:t>
            </a:r>
            <a:r>
              <a:rPr lang="en-US" sz="1600" dirty="0"/>
              <a:t> </a:t>
            </a:r>
            <a:r>
              <a:rPr lang="en-US" sz="1600" dirty="0" err="1"/>
              <a:t>контейнерами</a:t>
            </a:r>
            <a:r>
              <a:rPr lang="en-US" sz="1600" dirty="0"/>
              <a:t> </a:t>
            </a:r>
            <a:r>
              <a:rPr lang="en-US" sz="1600" dirty="0" err="1"/>
              <a:t>для</a:t>
            </a:r>
            <a:r>
              <a:rPr lang="en-US" sz="1600" dirty="0"/>
              <a:t> </a:t>
            </a:r>
            <a:r>
              <a:rPr lang="en-US" sz="1600" dirty="0" err="1"/>
              <a:t>текста</a:t>
            </a:r>
            <a:r>
              <a:rPr lang="en-US" sz="1600" dirty="0"/>
              <a:t> и </a:t>
            </a:r>
            <a:r>
              <a:rPr lang="en-US" sz="1600" dirty="0" err="1"/>
              <a:t>другого</a:t>
            </a:r>
            <a:r>
              <a:rPr lang="en-US" sz="1600" dirty="0"/>
              <a:t> </a:t>
            </a:r>
            <a:r>
              <a:rPr lang="en-US" sz="1600" dirty="0" err="1"/>
              <a:t>содержимого</a:t>
            </a:r>
            <a:r>
              <a:rPr lang="en-US" sz="1600" dirty="0"/>
              <a:t>, </a:t>
            </a:r>
            <a:r>
              <a:rPr lang="en-US" sz="1600" dirty="0" err="1"/>
              <a:t>например</a:t>
            </a:r>
            <a:r>
              <a:rPr lang="en-US" sz="1600" dirty="0"/>
              <a:t>, </a:t>
            </a:r>
            <a:r>
              <a:rPr lang="en-US" sz="1600" dirty="0" err="1"/>
              <a:t>абзацы</a:t>
            </a:r>
            <a:r>
              <a:rPr lang="en-US" sz="1600" dirty="0"/>
              <a:t>. </a:t>
            </a:r>
            <a:r>
              <a:rPr lang="en-US" sz="1600" dirty="0" err="1"/>
              <a:t>Есть</a:t>
            </a:r>
            <a:r>
              <a:rPr lang="en-US" sz="1600" dirty="0"/>
              <a:t> </a:t>
            </a:r>
            <a:r>
              <a:rPr lang="en-US" sz="1600" dirty="0" err="1"/>
              <a:t>теги</a:t>
            </a:r>
            <a:r>
              <a:rPr lang="en-US" sz="1600" dirty="0"/>
              <a:t> </a:t>
            </a:r>
            <a:r>
              <a:rPr lang="en-US" sz="1600" dirty="0" err="1"/>
              <a:t>изображений</a:t>
            </a:r>
            <a:r>
              <a:rPr lang="en-US" sz="1600" dirty="0"/>
              <a:t>, </a:t>
            </a:r>
            <a:r>
              <a:rPr lang="en-US" sz="1600" dirty="0" err="1"/>
              <a:t>таблиц</a:t>
            </a:r>
            <a:r>
              <a:rPr lang="en-US" sz="1600" dirty="0"/>
              <a:t>, </a:t>
            </a:r>
            <a:r>
              <a:rPr lang="en-US" sz="1600" dirty="0" err="1"/>
              <a:t>видео</a:t>
            </a:r>
            <a:r>
              <a:rPr lang="en-US" sz="1600" dirty="0"/>
              <a:t>, </a:t>
            </a:r>
            <a:r>
              <a:rPr lang="en-US" sz="1600" dirty="0" err="1"/>
              <a:t>ссылок</a:t>
            </a:r>
            <a:r>
              <a:rPr lang="en-US" sz="1600" dirty="0"/>
              <a:t>, </a:t>
            </a:r>
            <a:r>
              <a:rPr lang="en-US" sz="1600" dirty="0" err="1"/>
              <a:t>кнопок</a:t>
            </a:r>
            <a:r>
              <a:rPr lang="en-US" sz="1600" dirty="0"/>
              <a:t> и </a:t>
            </a:r>
            <a:r>
              <a:rPr lang="en-US" sz="1600" dirty="0" err="1"/>
              <a:t>так</a:t>
            </a:r>
            <a:r>
              <a:rPr lang="en-US" sz="1600" dirty="0"/>
              <a:t> </a:t>
            </a:r>
            <a:r>
              <a:rPr lang="en-US" sz="1600" dirty="0" err="1"/>
              <a:t>далее</a:t>
            </a:r>
            <a:r>
              <a:rPr lang="en-US" sz="1600" dirty="0"/>
              <a:t>. </a:t>
            </a:r>
            <a:r>
              <a:rPr lang="en-US" sz="1600" dirty="0" err="1"/>
              <a:t>Отдельная</a:t>
            </a:r>
            <a:r>
              <a:rPr lang="en-US" sz="1600" dirty="0"/>
              <a:t> </a:t>
            </a:r>
            <a:r>
              <a:rPr lang="en-US" sz="1600" dirty="0" err="1"/>
              <a:t>история</a:t>
            </a:r>
            <a:r>
              <a:rPr lang="en-US" sz="1600" dirty="0"/>
              <a:t> с </a:t>
            </a:r>
            <a:r>
              <a:rPr lang="en-US" sz="1600" dirty="0" err="1"/>
              <a:t>формами</a:t>
            </a:r>
            <a:r>
              <a:rPr lang="en-US" sz="1600" dirty="0"/>
              <a:t>: </a:t>
            </a:r>
            <a:r>
              <a:rPr lang="en-US" sz="1600" dirty="0" err="1"/>
              <a:t>её</a:t>
            </a:r>
            <a:r>
              <a:rPr lang="en-US" sz="1600" dirty="0"/>
              <a:t> </a:t>
            </a:r>
            <a:r>
              <a:rPr lang="en-US" sz="1600" dirty="0" err="1"/>
              <a:t>элементы</a:t>
            </a:r>
            <a:r>
              <a:rPr lang="en-US" sz="1600" dirty="0"/>
              <a:t> – </a:t>
            </a:r>
            <a:r>
              <a:rPr lang="en-US" sz="1600" dirty="0" err="1"/>
              <a:t>специальные</a:t>
            </a:r>
            <a:r>
              <a:rPr lang="en-US" sz="1600" dirty="0"/>
              <a:t> </a:t>
            </a:r>
            <a:r>
              <a:rPr lang="en-US" sz="1600" dirty="0" err="1"/>
              <a:t>для</a:t>
            </a:r>
            <a:r>
              <a:rPr lang="en-US" sz="1600" dirty="0"/>
              <a:t> </a:t>
            </a:r>
            <a:r>
              <a:rPr lang="en-US" sz="1600" dirty="0" err="1"/>
              <a:t>ввода</a:t>
            </a:r>
            <a:r>
              <a:rPr lang="en-US" sz="1600" dirty="0"/>
              <a:t> </a:t>
            </a:r>
            <a:r>
              <a:rPr lang="en-US" sz="1600" dirty="0" err="1"/>
              <a:t>значений</a:t>
            </a:r>
            <a:r>
              <a:rPr lang="en-US" sz="1600" dirty="0"/>
              <a:t> (</a:t>
            </a:r>
            <a:r>
              <a:rPr lang="en-US" sz="1600" dirty="0" err="1"/>
              <a:t>текстовые</a:t>
            </a:r>
            <a:r>
              <a:rPr lang="en-US" sz="1600" dirty="0"/>
              <a:t> </a:t>
            </a:r>
            <a:r>
              <a:rPr lang="en-US" sz="1600" dirty="0" err="1"/>
              <a:t>поля</a:t>
            </a:r>
            <a:r>
              <a:rPr lang="en-US" sz="1600" dirty="0"/>
              <a:t>, </a:t>
            </a:r>
            <a:r>
              <a:rPr lang="en-US" sz="1600" dirty="0" err="1"/>
              <a:t>выпадающие</a:t>
            </a:r>
            <a:r>
              <a:rPr lang="en-US" sz="1600" dirty="0"/>
              <a:t> </a:t>
            </a:r>
            <a:r>
              <a:rPr lang="en-US" sz="1600" dirty="0" err="1"/>
              <a:t>списки</a:t>
            </a:r>
            <a:r>
              <a:rPr lang="en-US" sz="1600" dirty="0"/>
              <a:t>, </a:t>
            </a:r>
            <a:r>
              <a:rPr lang="en-US" sz="1600" dirty="0" err="1"/>
              <a:t>галочки</a:t>
            </a:r>
            <a:r>
              <a:rPr lang="en-US" sz="1600" dirty="0"/>
              <a:t> и  </a:t>
            </a:r>
            <a:r>
              <a:rPr lang="en-US" sz="1600" dirty="0" err="1"/>
              <a:t>многое</a:t>
            </a:r>
            <a:r>
              <a:rPr lang="en-US" sz="1600" dirty="0"/>
              <a:t> </a:t>
            </a:r>
            <a:r>
              <a:rPr lang="en-US" sz="1600" dirty="0" err="1"/>
              <a:t>другое</a:t>
            </a:r>
            <a:r>
              <a:rPr lang="en-US" sz="1600" dirty="0"/>
              <a:t>. </a:t>
            </a:r>
            <a:r>
              <a:rPr lang="en-US" sz="1600" dirty="0" err="1"/>
              <a:t>Все</a:t>
            </a:r>
            <a:r>
              <a:rPr lang="en-US" sz="1600" dirty="0"/>
              <a:t> </a:t>
            </a:r>
            <a:r>
              <a:rPr lang="en-US" sz="1600" dirty="0" err="1"/>
              <a:t>обязательно</a:t>
            </a:r>
            <a:r>
              <a:rPr lang="en-US" sz="1600" dirty="0"/>
              <a:t> </a:t>
            </a:r>
            <a:r>
              <a:rPr lang="en-US" sz="1600" dirty="0" err="1"/>
              <a:t>подробно</a:t>
            </a:r>
            <a:r>
              <a:rPr lang="en-US" sz="1600" dirty="0"/>
              <a:t> </a:t>
            </a:r>
            <a:r>
              <a:rPr lang="en-US" sz="1600" dirty="0" err="1"/>
              <a:t>рассмотрим</a:t>
            </a:r>
            <a:r>
              <a:rPr lang="en-US" sz="16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Тегов</a:t>
            </a:r>
            <a:r>
              <a:rPr lang="en-US" sz="1600" dirty="0"/>
              <a:t> </a:t>
            </a:r>
            <a:r>
              <a:rPr lang="en-US" sz="1600" dirty="0" err="1"/>
              <a:t>довольно</a:t>
            </a:r>
            <a:r>
              <a:rPr lang="en-US" sz="1600" dirty="0"/>
              <a:t> </a:t>
            </a:r>
            <a:r>
              <a:rPr lang="en-US" sz="1600" dirty="0" err="1"/>
              <a:t>много</a:t>
            </a:r>
            <a:r>
              <a:rPr lang="en-US" sz="1600" dirty="0"/>
              <a:t>, </a:t>
            </a:r>
            <a:r>
              <a:rPr lang="en-US" sz="1600" dirty="0" err="1"/>
              <a:t>но</a:t>
            </a:r>
            <a:r>
              <a:rPr lang="en-US" sz="1600" dirty="0"/>
              <a:t> </a:t>
            </a:r>
            <a:r>
              <a:rPr lang="en-US" sz="1600" dirty="0" err="1"/>
              <a:t>часто</a:t>
            </a:r>
            <a:r>
              <a:rPr lang="en-US" sz="1600" dirty="0"/>
              <a:t> </a:t>
            </a:r>
            <a:r>
              <a:rPr lang="en-US" sz="1600" dirty="0" err="1"/>
              <a:t>используются</a:t>
            </a:r>
            <a:r>
              <a:rPr lang="en-US" sz="1600" dirty="0"/>
              <a:t> </a:t>
            </a:r>
            <a:r>
              <a:rPr lang="en-US" sz="1600" dirty="0" err="1"/>
              <a:t>не</a:t>
            </a:r>
            <a:r>
              <a:rPr lang="en-US" sz="1600" dirty="0"/>
              <a:t> </a:t>
            </a:r>
            <a:r>
              <a:rPr lang="en-US" sz="1600" dirty="0" err="1"/>
              <a:t>все</a:t>
            </a:r>
            <a:r>
              <a:rPr lang="en-US" sz="1600" dirty="0"/>
              <a:t>. </a:t>
            </a:r>
            <a:r>
              <a:rPr lang="en-US" sz="1600" dirty="0" err="1"/>
              <a:t>Разберем</a:t>
            </a:r>
            <a:r>
              <a:rPr lang="en-US" sz="1600" dirty="0"/>
              <a:t>, </a:t>
            </a:r>
            <a:r>
              <a:rPr lang="en-US" sz="1600" dirty="0" err="1"/>
              <a:t>какие</a:t>
            </a:r>
            <a:r>
              <a:rPr lang="en-US" sz="1600" dirty="0"/>
              <a:t> </a:t>
            </a:r>
            <a:r>
              <a:rPr lang="en-US" sz="1600" dirty="0" err="1"/>
              <a:t>стоит</a:t>
            </a:r>
            <a:r>
              <a:rPr lang="en-US" sz="1600" dirty="0"/>
              <a:t> </a:t>
            </a:r>
            <a:r>
              <a:rPr lang="en-US" sz="1600" dirty="0" err="1"/>
              <a:t>знать</a:t>
            </a:r>
            <a:r>
              <a:rPr lang="en-US" sz="1600" dirty="0"/>
              <a:t> </a:t>
            </a:r>
            <a:r>
              <a:rPr lang="en-US" sz="1600" dirty="0" err="1"/>
              <a:t>для</a:t>
            </a:r>
            <a:r>
              <a:rPr lang="en-US" sz="1600" dirty="0"/>
              <a:t> </a:t>
            </a:r>
            <a:r>
              <a:rPr lang="en-US" sz="1600" dirty="0" err="1"/>
              <a:t>быстрого</a:t>
            </a:r>
            <a:r>
              <a:rPr lang="en-US" sz="1600" dirty="0"/>
              <a:t> </a:t>
            </a:r>
            <a:r>
              <a:rPr lang="en-US" sz="1600" dirty="0" err="1"/>
              <a:t>старта</a:t>
            </a:r>
            <a:r>
              <a:rPr lang="en-US" sz="1600" dirty="0"/>
              <a:t>, </a:t>
            </a:r>
            <a:r>
              <a:rPr lang="en-US" sz="1600" dirty="0" err="1"/>
              <a:t>основные</a:t>
            </a:r>
            <a:r>
              <a:rPr lang="en-US" sz="1600" dirty="0"/>
              <a:t> </a:t>
            </a:r>
            <a:r>
              <a:rPr lang="en-US" sz="1600" dirty="0" err="1"/>
              <a:t>атрибуты</a:t>
            </a:r>
            <a:r>
              <a:rPr lang="en-US" sz="1600" dirty="0"/>
              <a:t> и </a:t>
            </a:r>
            <a:r>
              <a:rPr lang="en-US" sz="1600" dirty="0" err="1"/>
              <a:t>особенности</a:t>
            </a:r>
            <a:r>
              <a:rPr lang="en-US" sz="1600" dirty="0"/>
              <a:t>.</a:t>
            </a:r>
            <a:endParaRPr lang="en-US" sz="16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2CB28BF-9E81-45DC-881A-EEE50BD8C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7" y="3978785"/>
            <a:ext cx="6894236" cy="142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591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1156</Words>
  <Application>Microsoft Office PowerPoint</Application>
  <PresentationFormat>Широкоэкранный</PresentationFormat>
  <Paragraphs>66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inherit</vt:lpstr>
      <vt:lpstr>Тема Office</vt:lpstr>
      <vt:lpstr>Статичная верстка </vt:lpstr>
      <vt:lpstr>Технологии</vt:lpstr>
      <vt:lpstr>Структура HTML документа</vt:lpstr>
      <vt:lpstr>Это в редакторе</vt:lpstr>
      <vt:lpstr>А это в браузере</vt:lpstr>
      <vt:lpstr>Презентация PowerPoint</vt:lpstr>
      <vt:lpstr>Презентация PowerPoint</vt:lpstr>
      <vt:lpstr>Установка Emmet в Sublime Text</vt:lpstr>
      <vt:lpstr>Теги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Документация по 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Веб-программирование по стандартам WorldSkills</dc:title>
  <dc:creator>Dina Afanasyeva</dc:creator>
  <cp:lastModifiedBy>Dina Afanasyeva</cp:lastModifiedBy>
  <cp:revision>5</cp:revision>
  <dcterms:created xsi:type="dcterms:W3CDTF">2022-01-27T16:10:42Z</dcterms:created>
  <dcterms:modified xsi:type="dcterms:W3CDTF">2022-01-29T15:34:11Z</dcterms:modified>
</cp:coreProperties>
</file>