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1"/>
  </p:handoutMasterIdLst>
  <p:sldIdLst>
    <p:sldId id="299" r:id="rId4"/>
    <p:sldId id="302" r:id="rId5"/>
    <p:sldId id="285" r:id="rId6"/>
    <p:sldId id="273" r:id="rId7"/>
    <p:sldId id="288" r:id="rId8"/>
    <p:sldId id="268" r:id="rId9"/>
    <p:sldId id="26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87" d="100"/>
          <a:sy n="87" d="100"/>
        </p:scale>
        <p:origin x="84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2023-06-20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32" y="1059582"/>
            <a:ext cx="9144000" cy="533308"/>
          </a:xfrm>
        </p:spPr>
        <p:txBody>
          <a:bodyPr/>
          <a:lstStyle/>
          <a:p>
            <a:r>
              <a:rPr lang="en-US" altLang="ko-KR" sz="2400" dirty="0"/>
              <a:t>IOT Fire Alert Notification Using </a:t>
            </a:r>
            <a:r>
              <a:rPr lang="en-US" altLang="ko-KR" sz="2400" dirty="0" err="1"/>
              <a:t>Bylink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16705" y="1880635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MANAJEMAN PROYEK PERANGKAT LUNAK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D28A1B4-D0F1-4982-AB29-DE4600ED8293}"/>
              </a:ext>
            </a:extLst>
          </p:cNvPr>
          <p:cNvSpPr txBox="1">
            <a:spLocks/>
          </p:cNvSpPr>
          <p:nvPr/>
        </p:nvSpPr>
        <p:spPr>
          <a:xfrm>
            <a:off x="16706" y="2125256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11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Ujian</a:t>
            </a:r>
            <a:r>
              <a:rPr lang="en-US" altLang="ko-KR" sz="11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Akhir Praktikum</a:t>
            </a: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5"/>
                </a:solidFill>
              </a:rPr>
              <a:t>Team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A043B2-B3EF-42DC-91E8-CF2701F6774F}"/>
              </a:ext>
            </a:extLst>
          </p:cNvPr>
          <p:cNvSpPr/>
          <p:nvPr/>
        </p:nvSpPr>
        <p:spPr>
          <a:xfrm>
            <a:off x="3174645" y="1397026"/>
            <a:ext cx="1417908" cy="14754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0E59FB-C12D-456C-BBA6-E50607F8425B}"/>
              </a:ext>
            </a:extLst>
          </p:cNvPr>
          <p:cNvGrpSpPr/>
          <p:nvPr/>
        </p:nvGrpSpPr>
        <p:grpSpPr>
          <a:xfrm>
            <a:off x="3080386" y="2934369"/>
            <a:ext cx="1512168" cy="488848"/>
            <a:chOff x="2113657" y="4283314"/>
            <a:chExt cx="3647460" cy="4888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C3333D-9C66-408D-B395-C4A04E2B4DC8}"/>
                </a:ext>
              </a:extLst>
            </p:cNvPr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202010370311229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822211-05FE-426C-86A9-ED8F148B1BE0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Moh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Afandi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Ridwan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6075211-7EDC-44AE-9A10-34D911EB64C5}"/>
              </a:ext>
            </a:extLst>
          </p:cNvPr>
          <p:cNvGrpSpPr/>
          <p:nvPr/>
        </p:nvGrpSpPr>
        <p:grpSpPr>
          <a:xfrm>
            <a:off x="4658411" y="2934369"/>
            <a:ext cx="1512168" cy="488848"/>
            <a:chOff x="2113657" y="4283314"/>
            <a:chExt cx="3647460" cy="4888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B9DEA1-3B6B-4585-A35A-98D8E10B66EE}"/>
                </a:ext>
              </a:extLst>
            </p:cNvPr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202010370311222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3A2FAB-4772-476A-AFEB-AFB99E597606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Muh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Hanif Rusydi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E73C9A1-5B1C-4FD8-B15B-5C532FCC5F15}"/>
              </a:ext>
            </a:extLst>
          </p:cNvPr>
          <p:cNvSpPr/>
          <p:nvPr/>
        </p:nvSpPr>
        <p:spPr>
          <a:xfrm>
            <a:off x="4752670" y="1397023"/>
            <a:ext cx="1417908" cy="14754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6" name="Picture Placeholder 17">
            <a:extLst>
              <a:ext uri="{FF2B5EF4-FFF2-40B4-BE49-F238E27FC236}">
                <a16:creationId xmlns:a16="http://schemas.microsoft.com/office/drawing/2014/main" id="{E2AF518A-4F3B-4A9A-8DD2-02EB590CD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0674" y="1601138"/>
            <a:ext cx="1095077" cy="1095077"/>
          </a:xfrm>
          <a:prstGeom prst="ellipse">
            <a:avLst/>
          </a:prstGeom>
        </p:spPr>
      </p:pic>
      <p:pic>
        <p:nvPicPr>
          <p:cNvPr id="59" name="Picture Placeholder 41">
            <a:extLst>
              <a:ext uri="{FF2B5EF4-FFF2-40B4-BE49-F238E27FC236}">
                <a16:creationId xmlns:a16="http://schemas.microsoft.com/office/drawing/2014/main" id="{78969614-3C27-4D6B-9E3A-6CEBB3EB3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" b="59"/>
          <a:stretch/>
        </p:blipFill>
        <p:spPr>
          <a:xfrm>
            <a:off x="4860032" y="1491630"/>
            <a:ext cx="1218233" cy="12168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515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6795"/>
            <a:ext cx="9144000" cy="11928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07704" y="411510"/>
            <a:ext cx="5112568" cy="816623"/>
            <a:chOff x="2001862" y="2008261"/>
            <a:chExt cx="5112568" cy="816623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001862" y="2548197"/>
              <a:ext cx="5112568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Pembuatan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IOT Fire Alert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008261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Ide Masalah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F88C62-9BC7-4A03-A973-AD5208D1743E}"/>
              </a:ext>
            </a:extLst>
          </p:cNvPr>
          <p:cNvSpPr txBox="1"/>
          <p:nvPr/>
        </p:nvSpPr>
        <p:spPr>
          <a:xfrm>
            <a:off x="1043608" y="1790510"/>
            <a:ext cx="7185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Kebakaran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bencana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masalah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serius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dapat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merugikan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segi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keselamatan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juga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properti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miliki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Untuk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menanggulangi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masalah ini, Kami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mengembangkan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IOT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pendeteksi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kebakaran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dapat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menanggulangi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kebakaran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Alat ini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dirancang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untuk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otomatis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mendeteksi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sejak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kebakaran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diharapkan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dapat dengan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mudah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kondisi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tinggal dan langsung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mengambil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Tindakan sebelum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kebakaran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semakin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membesar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800" dirty="0"/>
              <a:t> </a:t>
            </a:r>
            <a:br>
              <a:rPr lang="en-US" altLang="ko-KR" sz="2800" dirty="0"/>
            </a:br>
            <a:r>
              <a:rPr lang="en-US" altLang="ko-KR" sz="2800" dirty="0"/>
              <a:t>Fire Alert Notification Using </a:t>
            </a:r>
            <a:r>
              <a:rPr lang="en-US" altLang="ko-KR" sz="2800" dirty="0" err="1"/>
              <a:t>Bylink</a:t>
            </a:r>
            <a:endParaRPr lang="ko-KR" altLang="en-US" sz="2800" dirty="0"/>
          </a:p>
        </p:txBody>
      </p:sp>
      <p:grpSp>
        <p:nvGrpSpPr>
          <p:cNvPr id="62" name="Group 61"/>
          <p:cNvGrpSpPr/>
          <p:nvPr/>
        </p:nvGrpSpPr>
        <p:grpSpPr>
          <a:xfrm rot="309915">
            <a:off x="2767243" y="2623116"/>
            <a:ext cx="1203088" cy="1373937"/>
            <a:chOff x="1937906" y="2024163"/>
            <a:chExt cx="1203088" cy="1373937"/>
          </a:xfrm>
          <a:solidFill>
            <a:schemeClr val="accent1"/>
          </a:solidFill>
        </p:grpSpPr>
        <p:sp>
          <p:nvSpPr>
            <p:cNvPr id="24" name="Isosceles Triangle 30"/>
            <p:cNvSpPr/>
            <p:nvPr/>
          </p:nvSpPr>
          <p:spPr>
            <a:xfrm rot="18794210">
              <a:off x="2787697" y="1863364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30"/>
            <p:cNvSpPr/>
            <p:nvPr/>
          </p:nvSpPr>
          <p:spPr>
            <a:xfrm rot="18794210">
              <a:off x="2171381" y="286163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Isosceles Triangle 30"/>
            <p:cNvSpPr/>
            <p:nvPr/>
          </p:nvSpPr>
          <p:spPr>
            <a:xfrm rot="18794210">
              <a:off x="2098705" y="3044803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30"/>
            <p:cNvSpPr/>
            <p:nvPr/>
          </p:nvSpPr>
          <p:spPr>
            <a:xfrm rot="18794210">
              <a:off x="2722704" y="206129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388293" y="1368411"/>
            <a:ext cx="1940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Fire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 Alert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27984" y="1790510"/>
            <a:ext cx="38009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Alarm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Peringatan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kebakaran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yeng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terintegrasi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sensor flame detection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terhubung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ke esp32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buzzer,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memunculkan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notifikasi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lewat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Bylink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smarthphone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saat sensor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mendeteksi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mengaktifkan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buzzer Sebagai Alarm.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927F7-5BA3-4E2A-911F-FE8B0977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96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7" y="1896765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5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378" y="0"/>
            <a:ext cx="9144000" cy="884466"/>
          </a:xfrm>
        </p:spPr>
        <p:txBody>
          <a:bodyPr/>
          <a:lstStyle/>
          <a:p>
            <a:r>
              <a:rPr lang="en-US" altLang="ko-KR" sz="3600" dirty="0">
                <a:solidFill>
                  <a:schemeClr val="accent1"/>
                </a:solidFill>
              </a:rPr>
              <a:t>Alat</a:t>
            </a:r>
            <a:r>
              <a:rPr lang="en-US" altLang="ko-KR" sz="3600" dirty="0">
                <a:solidFill>
                  <a:schemeClr val="accent5"/>
                </a:solidFill>
              </a:rPr>
              <a:t> 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en-US" altLang="ko-KR" sz="3600" dirty="0">
                <a:solidFill>
                  <a:schemeClr val="accent5"/>
                </a:solidFill>
              </a:rPr>
              <a:t> </a:t>
            </a:r>
            <a:r>
              <a:rPr lang="en-US" altLang="ko-KR" sz="3600" dirty="0" err="1">
                <a:solidFill>
                  <a:schemeClr val="accent1"/>
                </a:solidFill>
              </a:rPr>
              <a:t>Bahan</a:t>
            </a:r>
            <a:endParaRPr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04261-8464-4812-A3ED-FA21834D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60" y="1146810"/>
            <a:ext cx="792088" cy="1496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6879C-97C0-48A8-B492-4C71DED10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1" b="100000" l="0" r="882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744" y="2791157"/>
            <a:ext cx="1057423" cy="1181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7899B5-BB8F-4B0B-81C5-E8456B72B4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667" b="87556" l="2667" r="95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9114" b="19557"/>
          <a:stretch/>
        </p:blipFill>
        <p:spPr>
          <a:xfrm>
            <a:off x="3563888" y="1075583"/>
            <a:ext cx="1822897" cy="1496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6654F7-36F1-448E-A222-0A6ACB1B0D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195" b="89655" l="1709" r="897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8738" y="3143631"/>
            <a:ext cx="1114581" cy="828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2E4500-C94E-40A2-9E9A-F378C6ACA04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791" b="100000" l="8955" r="82090"/>
                    </a14:imgEffect>
                  </a14:imgLayer>
                </a14:imgProps>
              </a:ext>
            </a:extLst>
          </a:blip>
          <a:srcRect l="21795" r="33077"/>
          <a:stretch/>
        </p:blipFill>
        <p:spPr>
          <a:xfrm>
            <a:off x="6764326" y="1476477"/>
            <a:ext cx="576064" cy="866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9336B1-552F-49AB-BA0F-9D2A7F7995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1823" y="1404509"/>
            <a:ext cx="638264" cy="8383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846EC1-CF73-4949-8DE7-544CA75942D5}"/>
              </a:ext>
            </a:extLst>
          </p:cNvPr>
          <p:cNvSpPr txBox="1"/>
          <p:nvPr/>
        </p:nvSpPr>
        <p:spPr>
          <a:xfrm>
            <a:off x="1916228" y="1648315"/>
            <a:ext cx="93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cs typeface="Arial" pitchFamily="34" charset="0"/>
              </a:rPr>
              <a:t>Esp32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70659-7414-41BD-8AAC-8459B6E1756E}"/>
              </a:ext>
            </a:extLst>
          </p:cNvPr>
          <p:cNvSpPr txBox="1"/>
          <p:nvPr/>
        </p:nvSpPr>
        <p:spPr>
          <a:xfrm>
            <a:off x="3143084" y="3176969"/>
            <a:ext cx="93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cs typeface="Arial" pitchFamily="34" charset="0"/>
              </a:rPr>
              <a:t>Buzzer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936AD-5392-4989-A346-108F3E2A2B16}"/>
              </a:ext>
            </a:extLst>
          </p:cNvPr>
          <p:cNvSpPr txBox="1"/>
          <p:nvPr/>
        </p:nvSpPr>
        <p:spPr>
          <a:xfrm>
            <a:off x="4700736" y="1350721"/>
            <a:ext cx="806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Sensor Flame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02706-C0AE-4AA5-B75B-9B7FB9250D0D}"/>
              </a:ext>
            </a:extLst>
          </p:cNvPr>
          <p:cNvSpPr txBox="1"/>
          <p:nvPr/>
        </p:nvSpPr>
        <p:spPr>
          <a:xfrm>
            <a:off x="5755118" y="3576720"/>
            <a:ext cx="93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Resistor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2442D-C48C-4EC8-8BE7-B53C72E331C4}"/>
              </a:ext>
            </a:extLst>
          </p:cNvPr>
          <p:cNvSpPr txBox="1"/>
          <p:nvPr/>
        </p:nvSpPr>
        <p:spPr>
          <a:xfrm>
            <a:off x="7023418" y="2096536"/>
            <a:ext cx="93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80370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KBM-정애\014-Fullppt\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61" y="891841"/>
            <a:ext cx="6290574" cy="31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27"/>
          <p:cNvSpPr/>
          <p:nvPr/>
        </p:nvSpPr>
        <p:spPr>
          <a:xfrm>
            <a:off x="1283720" y="4133419"/>
            <a:ext cx="353097" cy="2712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Donut 39"/>
          <p:cNvSpPr/>
          <p:nvPr/>
        </p:nvSpPr>
        <p:spPr>
          <a:xfrm>
            <a:off x="6464713" y="4080051"/>
            <a:ext cx="358989" cy="3589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4F58A24-5D9D-44AC-A937-FA5187CBDA7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7" b="13877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A1B15CB-B861-4210-B273-F5F2D1EFA057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8" b="33578"/>
          <a:stretch>
            <a:fillRect/>
          </a:stretch>
        </p:blipFill>
        <p:spPr>
          <a:xfrm>
            <a:off x="4909119" y="1270466"/>
            <a:ext cx="3055937" cy="2230437"/>
          </a:xfrm>
        </p:spPr>
      </p:pic>
    </p:spTree>
    <p:extLst>
      <p:ext uri="{BB962C8B-B14F-4D97-AF65-F5344CB8AC3E}">
        <p14:creationId xmlns:p14="http://schemas.microsoft.com/office/powerpoint/2010/main" val="347828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07704" y="1985806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153</Words>
  <Application>Microsoft Office PowerPoint</Application>
  <PresentationFormat>On-screen Show (16:9)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Cover and End Slide Master</vt:lpstr>
      <vt:lpstr>Contents Slide Master</vt:lpstr>
      <vt:lpstr>Section Break Slide Master</vt:lpstr>
      <vt:lpstr>IOT Fire Alert Notification Using Bylink</vt:lpstr>
      <vt:lpstr>Our Team</vt:lpstr>
      <vt:lpstr>PowerPoint Presentation</vt:lpstr>
      <vt:lpstr>  Fire Alert Notification Using Bylink</vt:lpstr>
      <vt:lpstr>Alat &amp; Bahan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hanif rusydi</cp:lastModifiedBy>
  <cp:revision>85</cp:revision>
  <dcterms:created xsi:type="dcterms:W3CDTF">2016-12-01T00:32:25Z</dcterms:created>
  <dcterms:modified xsi:type="dcterms:W3CDTF">2023-06-20T15:48:24Z</dcterms:modified>
</cp:coreProperties>
</file>