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9" r:id="rId5"/>
    <p:sldId id="260" r:id="rId6"/>
    <p:sldId id="262" r:id="rId7"/>
    <p:sldId id="266" r:id="rId8"/>
    <p:sldId id="261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903A9-C9AC-475C-898D-2D7323E122E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1D7E4-EFE4-476D-A846-3C50CA0C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login page.</a:t>
            </a:r>
          </a:p>
          <a:p>
            <a:r>
              <a:rPr lang="en-US" baseline="0" dirty="0" smtClean="0"/>
              <a:t>Di </a:t>
            </a:r>
            <a:r>
              <a:rPr lang="en-US" baseline="0" dirty="0" err="1" smtClean="0"/>
              <a:t>sini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mendaftarkan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signup </a:t>
            </a:r>
            <a:r>
              <a:rPr lang="en-US" baseline="0" dirty="0" err="1" smtClean="0"/>
              <a:t>ataupun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langsung</a:t>
            </a:r>
            <a:r>
              <a:rPr lang="en-US" baseline="0" dirty="0" smtClean="0"/>
              <a:t> login.</a:t>
            </a:r>
          </a:p>
          <a:p>
            <a:r>
              <a:rPr lang="en-US" baseline="0" dirty="0" smtClean="0"/>
              <a:t>Admin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login di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juga.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 paling </a:t>
            </a:r>
            <a:r>
              <a:rPr lang="en-US" baseline="0" dirty="0" err="1" smtClean="0"/>
              <a:t>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terupdate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admin.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D7E4-EFE4-476D-A846-3C50CA0CC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signup.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D7E4-EFE4-476D-A846-3C50CA0CCC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table </a:t>
            </a:r>
            <a:r>
              <a:rPr lang="en-US" dirty="0" err="1" smtClean="0"/>
              <a:t>pada</a:t>
            </a:r>
            <a:r>
              <a:rPr lang="en-US" dirty="0" smtClean="0"/>
              <a:t>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D7E4-EFE4-476D-A846-3C50CA0CCC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student page 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pengumuman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mengingatkan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Selain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pula </a:t>
            </a:r>
            <a:r>
              <a:rPr lang="en-US" baseline="0" dirty="0" err="1" smtClean="0"/>
              <a:t>jadwal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D7E4-EFE4-476D-A846-3C50CA0CCC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menambahkan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jadwal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pengumuman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D7E4-EFE4-476D-A846-3C50CA0CC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en-US" dirty="0" err="1" smtClean="0"/>
              <a:t>kedua</a:t>
            </a:r>
            <a:r>
              <a:rPr lang="en-US" baseline="0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schedule.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D7E4-EFE4-476D-A846-3C50CA0CCC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schedule table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diupdate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admin.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D7E4-EFE4-476D-A846-3C50CA0CC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anouncement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D7E4-EFE4-476D-A846-3C50CA0CCC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0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menambahkan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jadwal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pengumuman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D7E4-EFE4-476D-A846-3C50CA0CCC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0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2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0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3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6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0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BCC0-16D3-4A86-A7A0-2EEE2891C69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5600-A08B-4EC8-BD9A-0EE8683F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405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SISTEM INFORMASI AKADEMIK</a:t>
            </a:r>
            <a:endParaRPr lang="en-US" sz="4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by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Kelompok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1</a:t>
            </a:r>
          </a:p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Ria Sri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Rahayu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- Muhammad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Rezi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Fajriadi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- Yusuf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Afandi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164"/>
            <a:ext cx="5795889" cy="88626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ANOUNCEMENT TABLE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377" y="1491101"/>
            <a:ext cx="7553381" cy="47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THANK YOU 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164"/>
            <a:ext cx="3812345" cy="886265"/>
          </a:xfrm>
          <a:solidFill>
            <a:schemeClr val="accent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LOGIN PAGE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17" y="1730326"/>
            <a:ext cx="9158068" cy="4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7" y="984103"/>
            <a:ext cx="4029222" cy="957238"/>
          </a:xfrm>
          <a:solidFill>
            <a:schemeClr val="accent6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LOGIN CODE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" y="1941341"/>
            <a:ext cx="4686300" cy="3938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643" y="984103"/>
            <a:ext cx="6724357" cy="393895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162778" y="4923056"/>
            <a:ext cx="4029222" cy="95723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SIGNUP CODE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164"/>
            <a:ext cx="3812345" cy="886265"/>
          </a:xfrm>
          <a:solidFill>
            <a:schemeClr val="accent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LOGIN TABLE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76" y="1679846"/>
            <a:ext cx="10572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164"/>
            <a:ext cx="3812345" cy="886265"/>
          </a:xfrm>
          <a:solidFill>
            <a:srgbClr val="7030A0">
              <a:alpha val="70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STUDENT PAGE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17" y="1744394"/>
            <a:ext cx="9084280" cy="45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164"/>
            <a:ext cx="3812345" cy="886265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ADMIN PAGE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17" y="1752600"/>
            <a:ext cx="9080763" cy="45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098"/>
            <a:ext cx="8074857" cy="1012872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ADD SCHEDULE CODE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3" y="1759561"/>
            <a:ext cx="10389210" cy="45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164"/>
            <a:ext cx="4318782" cy="886265"/>
          </a:xfrm>
          <a:solidFill>
            <a:srgbClr val="7030A0">
              <a:alpha val="70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SCHEDULE TABLE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71" y="1993802"/>
            <a:ext cx="9134028" cy="37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098"/>
            <a:ext cx="8074857" cy="1012872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ADD ANOUNCEMENT CODE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2" y="1941340"/>
            <a:ext cx="10621107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162</Words>
  <Application>Microsoft Office PowerPoint</Application>
  <PresentationFormat>Widescreen</PresentationFormat>
  <Paragraphs>38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</vt:lpstr>
      <vt:lpstr>Office Theme</vt:lpstr>
      <vt:lpstr>SISTEM INFORMASI AKADEMIK</vt:lpstr>
      <vt:lpstr>LOGIN PAGE</vt:lpstr>
      <vt:lpstr>LOGIN CODE</vt:lpstr>
      <vt:lpstr>LOGIN TABLE</vt:lpstr>
      <vt:lpstr>STUDENT PAGE</vt:lpstr>
      <vt:lpstr>ADMIN PAGE</vt:lpstr>
      <vt:lpstr>ADD SCHEDULE CODE</vt:lpstr>
      <vt:lpstr>SCHEDULE TABLE</vt:lpstr>
      <vt:lpstr>ADD ANOUNCEMENT CODE</vt:lpstr>
      <vt:lpstr>ANOUNCEMENT TABLE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AKADEMIK</dc:title>
  <dc:creator>Lenovo</dc:creator>
  <cp:lastModifiedBy>Lenovo</cp:lastModifiedBy>
  <cp:revision>6</cp:revision>
  <dcterms:created xsi:type="dcterms:W3CDTF">2018-01-19T17:41:30Z</dcterms:created>
  <dcterms:modified xsi:type="dcterms:W3CDTF">2018-01-19T18:15:02Z</dcterms:modified>
</cp:coreProperties>
</file>