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94" r:id="rId6"/>
    <p:sldId id="297" r:id="rId7"/>
    <p:sldId id="295" r:id="rId8"/>
    <p:sldId id="300" r:id="rId9"/>
    <p:sldId id="296" r:id="rId10"/>
    <p:sldId id="299" r:id="rId11"/>
    <p:sldId id="307" r:id="rId12"/>
    <p:sldId id="309" r:id="rId13"/>
    <p:sldId id="298" r:id="rId14"/>
    <p:sldId id="301" r:id="rId15"/>
    <p:sldId id="306" r:id="rId16"/>
    <p:sldId id="308" r:id="rId17"/>
    <p:sldId id="302" r:id="rId18"/>
    <p:sldId id="304" r:id="rId19"/>
    <p:sldId id="305" r:id="rId20"/>
    <p:sldId id="280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7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D84F7-86D9-441C-8DA1-BCE2DFC43915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71014-CC43-4EC6-B88F-C10A0D99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yongkie.saputra@moonlay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548" y="4429023"/>
            <a:ext cx="1065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Mobile Apps Field Support</a:t>
            </a:r>
          </a:p>
          <a:p>
            <a:pPr algn="ctr"/>
            <a:r>
              <a:rPr lang="en-US" sz="2400" b="1" dirty="0" smtClean="0">
                <a:latin typeface="Bell MT" panose="02020503060305020303" pitchFamily="18" charset="0"/>
                <a:ea typeface="BatangChe" panose="02030609000101010101" pitchFamily="49" charset="-127"/>
              </a:rPr>
              <a:t>KICKOFF MEETING</a:t>
            </a:r>
            <a:endParaRPr lang="en-US" sz="2400" b="1" dirty="0">
              <a:latin typeface="Bell MT" panose="02020503060305020303" pitchFamily="18" charset="0"/>
              <a:ea typeface="BatangChe" panose="02030609000101010101" pitchFamily="49" charset="-127"/>
            </a:endParaRPr>
          </a:p>
        </p:txBody>
      </p:sp>
      <p:pic>
        <p:nvPicPr>
          <p:cNvPr id="1030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1981838"/>
            <a:ext cx="1142206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Scope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8" y="1415638"/>
            <a:ext cx="9848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Inbox: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Display Request.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Ticket Submission.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Customer feedback (Bad/Poor).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Take Over / Transfer Assignment.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FS Team (Geo Tagging).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Inbox Related Action (Notification).</a:t>
            </a:r>
          </a:p>
        </p:txBody>
      </p:sp>
    </p:spTree>
    <p:extLst>
      <p:ext uri="{BB962C8B-B14F-4D97-AF65-F5344CB8AC3E}">
        <p14:creationId xmlns:p14="http://schemas.microsoft.com/office/powerpoint/2010/main" val="36802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Out of Scope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5138" y="1415638"/>
            <a:ext cx="98481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Export Data to Word, XML, Picture,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Users/Roles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 Processing.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3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Flow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5138" y="1415639"/>
            <a:ext cx="113968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UI Design (</a:t>
            </a:r>
            <a:r>
              <a:rPr lang="en-US" sz="2600" dirty="0" err="1" smtClean="0"/>
              <a:t>Wireframing</a:t>
            </a:r>
            <a:r>
              <a:rPr lang="en-US" sz="2600" dirty="0" smtClean="0"/>
              <a:t>, Prototyping)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Requirements Gathering (Functional Approval Sheet, Functional Specification)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System Design (Design Document)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System Development (Application)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Quality Control (Test 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Deployment (Source Code, API, Framework, Library, User Manual)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713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Timeline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06" y="1671637"/>
            <a:ext cx="8210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Milestones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8" y="1415638"/>
            <a:ext cx="102682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Development and Testing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Source Code Handover to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3 Months Support Period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54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Milestones (Deliverables)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7" y="1415638"/>
            <a:ext cx="11053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User Interface (UI Design)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Development and Testing (Functional Specification, Database Design, Application, Test 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Handover to AI (Source Code, API, Framework, Library, User Manual)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3 Months Support Period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17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Milestones (Deliverables)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82" y="1606640"/>
            <a:ext cx="7791450" cy="1724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86" y="3941074"/>
            <a:ext cx="7791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Point of Contact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8" y="1415638"/>
            <a:ext cx="102682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Moonlay</a:t>
            </a:r>
            <a:r>
              <a:rPr lang="en-US" sz="3200" dirty="0" smtClean="0"/>
              <a:t> 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Yongkie Saputra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Email : </a:t>
            </a:r>
            <a:r>
              <a:rPr lang="en-US" sz="3200" dirty="0" smtClean="0">
                <a:hlinkClick r:id="rId3"/>
              </a:rPr>
              <a:t>yongkie.saputra@moonlay.com</a:t>
            </a:r>
            <a:endParaRPr lang="en-US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Phone : +6285959266027</a:t>
            </a:r>
          </a:p>
          <a:p>
            <a:pPr lvl="2"/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Astra International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TBA</a:t>
            </a:r>
            <a:endParaRPr lang="en-US" sz="3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Email : </a:t>
            </a:r>
            <a:r>
              <a:rPr lang="en-US" sz="3200" dirty="0" smtClean="0"/>
              <a:t>TBA</a:t>
            </a:r>
            <a:endParaRPr lang="en-US" sz="3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Phone : </a:t>
            </a:r>
            <a:r>
              <a:rPr lang="en-US" sz="3200" dirty="0" smtClean="0"/>
              <a:t>TBA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51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Progress Control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8" y="1415638"/>
            <a:ext cx="1026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Weekly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Progress Report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Next Immediate Action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8" y="1415638"/>
            <a:ext cx="1026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Requirements Gathering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Update AI PIC</a:t>
            </a:r>
          </a:p>
        </p:txBody>
      </p:sp>
    </p:spTree>
    <p:extLst>
      <p:ext uri="{BB962C8B-B14F-4D97-AF65-F5344CB8AC3E}">
        <p14:creationId xmlns:p14="http://schemas.microsoft.com/office/powerpoint/2010/main" val="20572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138" y="1415638"/>
            <a:ext cx="54227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Team Introductions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Project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Project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Project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Business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Project Scope (In and 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Project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Project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Milestones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Point of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Project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Next Immediate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7852" y="566644"/>
            <a:ext cx="1107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Content</a:t>
            </a:r>
            <a:endParaRPr lang="en-US" sz="4000" b="1" dirty="0">
              <a:solidFill>
                <a:srgbClr val="002060"/>
              </a:solidFill>
            </a:endParaRPr>
          </a:p>
        </p:txBody>
      </p:sp>
      <p:pic>
        <p:nvPicPr>
          <p:cNvPr id="4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882" y="2594545"/>
            <a:ext cx="10986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Q &amp; A</a:t>
            </a:r>
            <a:endParaRPr lang="en-US" sz="6600" b="1" dirty="0">
              <a:solidFill>
                <a:srgbClr val="002060"/>
              </a:solidFill>
            </a:endParaRPr>
          </a:p>
        </p:txBody>
      </p:sp>
      <p:pic>
        <p:nvPicPr>
          <p:cNvPr id="3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882" y="2594545"/>
            <a:ext cx="10986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Thank You</a:t>
            </a:r>
            <a:endParaRPr lang="en-US" sz="6600" b="1" dirty="0">
              <a:solidFill>
                <a:srgbClr val="002060"/>
              </a:solidFill>
            </a:endParaRPr>
          </a:p>
        </p:txBody>
      </p:sp>
      <p:pic>
        <p:nvPicPr>
          <p:cNvPr id="3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Team Introductions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8" y="1415638"/>
            <a:ext cx="54227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Morgan Peter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Rizky</a:t>
            </a:r>
            <a:r>
              <a:rPr lang="en-US" sz="2800" dirty="0" smtClean="0"/>
              <a:t> </a:t>
            </a:r>
            <a:r>
              <a:rPr lang="en-US" sz="2800" dirty="0" err="1" smtClean="0"/>
              <a:t>Fitriandini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Sjrafudin</a:t>
            </a:r>
            <a:r>
              <a:rPr lang="en-US" sz="2800" dirty="0" smtClean="0"/>
              <a:t> </a:t>
            </a:r>
            <a:r>
              <a:rPr lang="en-US" sz="2800" dirty="0" err="1" smtClean="0"/>
              <a:t>Lamusu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Yongkie Saputra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8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Team Introductions (Roles)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7" y="1415638"/>
            <a:ext cx="96998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Morgan Peter (Designer)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Rizky</a:t>
            </a:r>
            <a:r>
              <a:rPr lang="en-US" sz="2800" dirty="0"/>
              <a:t> </a:t>
            </a:r>
            <a:r>
              <a:rPr lang="en-US" sz="2800" dirty="0" err="1"/>
              <a:t>Fitriandini</a:t>
            </a:r>
            <a:r>
              <a:rPr lang="en-US" sz="2800" dirty="0"/>
              <a:t> </a:t>
            </a:r>
            <a:r>
              <a:rPr lang="en-US" sz="2800" dirty="0" smtClean="0"/>
              <a:t>(Business Analyst / Quality Control)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Sjrafudin</a:t>
            </a:r>
            <a:r>
              <a:rPr lang="en-US" sz="2800" dirty="0"/>
              <a:t> </a:t>
            </a:r>
            <a:r>
              <a:rPr lang="en-US" sz="2800" dirty="0" err="1"/>
              <a:t>Lamusu</a:t>
            </a:r>
            <a:r>
              <a:rPr lang="en-US" sz="2800" dirty="0"/>
              <a:t> </a:t>
            </a:r>
            <a:r>
              <a:rPr lang="en-US" sz="2800" dirty="0" smtClean="0"/>
              <a:t>(System </a:t>
            </a:r>
            <a:r>
              <a:rPr lang="en-US" sz="2800" dirty="0"/>
              <a:t>Designer / Software Developer)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Yongkie Saputra (Project Manager)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08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Background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8" y="1415638"/>
            <a:ext cx="5422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95138" y="1415638"/>
            <a:ext cx="1026827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FS team are not utilized properly and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FS team availability are not reflected accurately.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Goal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8" y="1415638"/>
            <a:ext cx="1026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Increase the FS team utilization.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Accurately monitors FS team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92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Objective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8" y="1415638"/>
            <a:ext cx="112046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Add new channel for FS team (Mobile).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Create dashboard to monitor FS team availability and Customer Feedback.</a:t>
            </a:r>
          </a:p>
        </p:txBody>
      </p:sp>
    </p:spTree>
    <p:extLst>
      <p:ext uri="{BB962C8B-B14F-4D97-AF65-F5344CB8AC3E}">
        <p14:creationId xmlns:p14="http://schemas.microsoft.com/office/powerpoint/2010/main" val="12850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Business Process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73" y="1152768"/>
            <a:ext cx="8379789" cy="53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06437"/>
            <a:ext cx="1098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Project Scope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6" descr="Image result for moonlay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32" y="217764"/>
            <a:ext cx="3291010" cy="3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138" y="1415638"/>
            <a:ext cx="98481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Web API for mobile apps: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Authentication/Authorization: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Login.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Logout.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Master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Services.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Categories.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Locations.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Banners.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Assignment: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Task </a:t>
            </a:r>
            <a:r>
              <a:rPr lang="en-US" sz="2400" dirty="0" smtClean="0"/>
              <a:t>Assignment.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Escalation.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Transfer/Delegation.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12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397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BatangChe</vt:lpstr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Yongkie Saputra</dc:creator>
  <cp:lastModifiedBy>Yongkie Saputra</cp:lastModifiedBy>
  <cp:revision>66</cp:revision>
  <dcterms:created xsi:type="dcterms:W3CDTF">2017-09-10T14:28:02Z</dcterms:created>
  <dcterms:modified xsi:type="dcterms:W3CDTF">2018-01-10T02:50:18Z</dcterms:modified>
</cp:coreProperties>
</file>