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139117809" r:id="rId2"/>
    <p:sldId id="2139117810" r:id="rId3"/>
    <p:sldId id="2139117811" r:id="rId4"/>
    <p:sldId id="2139117812" r:id="rId5"/>
    <p:sldId id="2139117813" r:id="rId6"/>
    <p:sldId id="2139117815" r:id="rId7"/>
    <p:sldId id="21391178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z Hasan" initials="FH" lastIdx="6" clrIdx="0">
    <p:extLst>
      <p:ext uri="{19B8F6BF-5375-455C-9EA6-DF929625EA0E}">
        <p15:presenceInfo xmlns:p15="http://schemas.microsoft.com/office/powerpoint/2012/main" userId="Faraz Hasa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587bb5fdcf7c4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4EE"/>
    <a:srgbClr val="3B3BFF"/>
    <a:srgbClr val="0000FF"/>
    <a:srgbClr val="E11C23"/>
    <a:srgbClr val="1703AD"/>
    <a:srgbClr val="FFFFFF"/>
    <a:srgbClr val="DFA003"/>
    <a:srgbClr val="31D200"/>
    <a:srgbClr val="0099C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5332" autoAdjust="0"/>
  </p:normalViewPr>
  <p:slideViewPr>
    <p:cSldViewPr snapToGrid="0" snapToObjects="1">
      <p:cViewPr varScale="1">
        <p:scale>
          <a:sx n="82" d="100"/>
          <a:sy n="82" d="100"/>
        </p:scale>
        <p:origin x="254" y="72"/>
      </p:cViewPr>
      <p:guideLst/>
    </p:cSldViewPr>
  </p:slideViewPr>
  <p:outlineViewPr>
    <p:cViewPr>
      <p:scale>
        <a:sx n="33" d="100"/>
        <a:sy n="33" d="100"/>
      </p:scale>
      <p:origin x="0" y="-3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4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64535D-0503-4D39-A316-6CE526FB9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18C6C-E8CA-490D-B413-4BE514FF0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A494D-84E7-40FB-8A96-33D7C4C0A491}" type="datetimeFigureOut">
              <a:rPr lang="en-CA" smtClean="0"/>
              <a:t>2022-11-14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319A1-3CC5-42DD-A082-EAC57E670B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079A-3248-4A99-BCBA-4D8457C746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EA3A-B287-43FA-B6E8-1C443BEBC94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015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B2FF-06C3-7B48-92F6-065BE67994F7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F7B9-4C82-A24F-ADC5-963129FE7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7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6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5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7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Afaq</a:t>
            </a:r>
            <a:r>
              <a:rPr lang="en-US" dirty="0"/>
              <a:t> has started working on IRA</a:t>
            </a:r>
            <a:r>
              <a:rPr lang="en-US" baseline="0" dirty="0"/>
              <a:t> 223 (Model training architecture)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CF7B9-4C82-A24F-ADC5-963129FE71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3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8C76EC-588E-4B65-A182-0F509C6DD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4202737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2600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9BD63A-6956-4D09-9B24-43A6C6FB6045}"/>
              </a:ext>
            </a:extLst>
          </p:cNvPr>
          <p:cNvCxnSpPr/>
          <p:nvPr userDrawn="1"/>
        </p:nvCxnSpPr>
        <p:spPr>
          <a:xfrm flipV="1">
            <a:off x="0" y="793054"/>
            <a:ext cx="12190808" cy="0"/>
          </a:xfrm>
          <a:prstGeom prst="line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AD014D-E8E8-4D9C-AFD7-7657F22B7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7750" y="114383"/>
            <a:ext cx="5765800" cy="546017"/>
          </a:xfrm>
          <a:noFill/>
          <a:ln w="3175">
            <a:solidFill>
              <a:schemeClr val="tx1"/>
            </a:solidFill>
          </a:ln>
        </p:spPr>
        <p:txBody>
          <a:bodyPr anchor="ctr">
            <a:no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CA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18E4E-2CC5-4C4B-A314-5AB7929F2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0172" y="6460007"/>
            <a:ext cx="433627" cy="261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877132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39203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7C63746-096E-444B-A8FA-0CF134AA340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928A-5D9B-4E3F-9FC2-C1A6CC608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Private and Confidential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5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5" r:id="rId2"/>
    <p:sldLayoutId id="2147483726" r:id="rId3"/>
    <p:sldLayoutId id="2147483731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cbiag/SimpleClick/blob/main/isegm/model/modeling/models_vit.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pK0gtAPkVMF7VC42UA9XF4xMWr5KJmL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github.com/afaq-ahmad/SimpleClick/blob/main/Test_Complete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-apple-system"/>
              </a:rPr>
              <a:t>YOLO Model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48C72-7985-4E2E-80C0-D86DB3676755}"/>
              </a:ext>
            </a:extLst>
          </p:cNvPr>
          <p:cNvSpPr txBox="1"/>
          <p:nvPr/>
        </p:nvSpPr>
        <p:spPr>
          <a:xfrm>
            <a:off x="1161080" y="1497615"/>
            <a:ext cx="5068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dirty="0">
              <a:solidFill>
                <a:schemeClr val="bg1"/>
              </a:solidFill>
            </a:endParaRPr>
          </a:p>
          <a:p>
            <a:pPr lvl="2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Features extraction backbone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Bounding box regression + classes classification</a:t>
            </a:r>
            <a:endParaRPr lang="en-GB" b="0" i="0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YOLOv3 | What is YOLOv3 | Implementation of YOLOv3">
            <a:extLst>
              <a:ext uri="{FF2B5EF4-FFF2-40B4-BE49-F238E27FC236}">
                <a16:creationId xmlns:a16="http://schemas.microsoft.com/office/drawing/2014/main" id="{06FFB9AA-7BDD-3074-4917-36F33381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09725"/>
            <a:ext cx="78867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61161"/>
      </p:ext>
    </p:extLst>
  </p:cSld>
  <p:clrMapOvr>
    <a:masterClrMapping/>
  </p:clrMapOvr>
  <p:transition spd="med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-apple-system"/>
              </a:rPr>
              <a:t>SimpleClick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: Interactive Image Segmentation with Simple Vision Transformers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hlinkClick r:id="rId3"/>
              </a:rPr>
              <a:t>Vision Transfor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  <a:hlinkClick r:id="rId3"/>
              </a:rPr>
              <a:t>mer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for features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PN model for dense features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MLP 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fully connected layers for segmentation</a:t>
            </a:r>
            <a:endParaRPr lang="en-GB" b="0" i="0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drawing">
            <a:extLst>
              <a:ext uri="{FF2B5EF4-FFF2-40B4-BE49-F238E27FC236}">
                <a16:creationId xmlns:a16="http://schemas.microsoft.com/office/drawing/2014/main" id="{EE7A695B-17B1-10B5-9C6E-2F463A51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63" y="1960278"/>
            <a:ext cx="8003436" cy="430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50454"/>
      </p:ext>
    </p:extLst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-apple-system"/>
              </a:rPr>
              <a:t>SimpleClick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: Interactive Image Segmentation with Simple Vision Transformers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Vision Transfor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mer for features extraction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7FC65-EA39-3DAC-C940-927833B4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1" y="2103089"/>
            <a:ext cx="8096250" cy="3448050"/>
          </a:xfrm>
          <a:prstGeom prst="rect">
            <a:avLst/>
          </a:prstGeom>
        </p:spPr>
      </p:pic>
      <p:pic>
        <p:nvPicPr>
          <p:cNvPr id="3080" name="Picture 8" descr="Multi-Head Attention Explained | Papers With Code">
            <a:extLst>
              <a:ext uri="{FF2B5EF4-FFF2-40B4-BE49-F238E27FC236}">
                <a16:creationId xmlns:a16="http://schemas.microsoft.com/office/drawing/2014/main" id="{BCFC74E7-7F34-24F6-1468-75FF9384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61" y="2205248"/>
            <a:ext cx="2504881" cy="324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70619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-apple-system"/>
              </a:rPr>
              <a:t>SimpleClick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: Interactive Image Segmentation with Simple Vision Transformers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PN model for dense features extraction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 descr="Understanding Feature Pyramid Networks for object detection (FPN) | by  Jonathan Hui | Medium">
            <a:extLst>
              <a:ext uri="{FF2B5EF4-FFF2-40B4-BE49-F238E27FC236}">
                <a16:creationId xmlns:a16="http://schemas.microsoft.com/office/drawing/2014/main" id="{537DFADE-7F20-150C-36A3-C1C37B67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49" y="2027799"/>
            <a:ext cx="8824184" cy="354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39937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-apple-system"/>
              </a:rPr>
              <a:t>SimpleClick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: Interactive Image Segmentation with Simple Vision Transformers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Multi-layer perceptron (MLP) 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fully connected layers for segmentation</a:t>
            </a:r>
            <a:endParaRPr lang="en-GB" b="0" i="0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A Simple Overview of Multilayer Perceptron (MLP) Deep Learning">
            <a:extLst>
              <a:ext uri="{FF2B5EF4-FFF2-40B4-BE49-F238E27FC236}">
                <a16:creationId xmlns:a16="http://schemas.microsoft.com/office/drawing/2014/main" id="{DE3443C4-F6E6-976B-B770-DFDE5D21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75" y="2133600"/>
            <a:ext cx="6580825" cy="339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56136"/>
      </p:ext>
    </p:extLst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-apple-system"/>
              </a:rPr>
              <a:t>SimpleClick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: Interactive Image Segmentation with Simple Vision Transformers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Yolo</a:t>
            </a: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prediction +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SimpleClick</a:t>
            </a: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Segmentation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Colab</a:t>
            </a: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Testing: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Add pretrained models shortcut in personal 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  <a:hlinkClick r:id="rId3"/>
              </a:rPr>
              <a:t>google drive </a:t>
            </a:r>
            <a:endParaRPr lang="en-GB" dirty="0">
              <a:solidFill>
                <a:srgbClr val="242424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Upload and open 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  <a:hlinkClick r:id="rId4"/>
              </a:rPr>
              <a:t>Test_Complete.ipynb 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on 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  <a:hlinkClick r:id="rId5"/>
              </a:rPr>
              <a:t>google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  <a:hlinkClick r:id="rId5"/>
              </a:rPr>
              <a:t>colab</a:t>
            </a:r>
            <a:endParaRPr lang="en-GB" dirty="0">
              <a:solidFill>
                <a:srgbClr val="242424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Connect google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</a:rPr>
              <a:t>colab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to google drive.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Upload a testing image in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</a:rPr>
              <a:t>colab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Change the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</a:rPr>
              <a:t>runtype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to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</a:rPr>
              <a:t>gpu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in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</a:rPr>
              <a:t>colab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Runtime setting.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Enter the name of the image.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Run the 2</a:t>
            </a:r>
            <a:r>
              <a:rPr lang="en-GB" baseline="30000" dirty="0">
                <a:solidFill>
                  <a:srgbClr val="242424"/>
                </a:solidFill>
                <a:latin typeface="Calibri" panose="020F0502020204030204" pitchFamily="34" charset="0"/>
              </a:rPr>
              <a:t>nd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last </a:t>
            </a:r>
            <a:r>
              <a:rPr lang="en-GB" dirty="0" err="1">
                <a:solidFill>
                  <a:srgbClr val="242424"/>
                </a:solidFill>
                <a:latin typeface="Calibri" panose="020F0502020204030204" pitchFamily="34" charset="0"/>
              </a:rPr>
              <a:t>colab</a:t>
            </a: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 cell for image testing.</a:t>
            </a:r>
          </a:p>
        </p:txBody>
      </p:sp>
    </p:spTree>
    <p:extLst>
      <p:ext uri="{BB962C8B-B14F-4D97-AF65-F5344CB8AC3E}">
        <p14:creationId xmlns:p14="http://schemas.microsoft.com/office/powerpoint/2010/main" val="3678729351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723A5-64F6-42F8-9FA7-70E967561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257" y="170724"/>
            <a:ext cx="9676476" cy="5460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-apple-system"/>
              </a:rPr>
              <a:t>SimpleClick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: Interactive Image Segmentation with Simple Vision Transformers</a:t>
            </a:r>
            <a:endParaRPr lang="en-CA" sz="20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B0B5-9D75-42F9-95D3-2069E5A49BE8}"/>
              </a:ext>
            </a:extLst>
          </p:cNvPr>
          <p:cNvSpPr/>
          <p:nvPr/>
        </p:nvSpPr>
        <p:spPr>
          <a:xfrm>
            <a:off x="5140171" y="6019060"/>
            <a:ext cx="1899821" cy="1854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11" y="937529"/>
            <a:ext cx="10239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Yolo</a:t>
            </a: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prediction +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SimpleClick</a:t>
            </a:r>
            <a:r>
              <a:rPr lang="en-GB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Segmentation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42424"/>
                </a:solidFill>
                <a:latin typeface="Calibri" panose="020F0502020204030204" pitchFamily="34" charset="0"/>
              </a:rPr>
              <a:t>Simple click fails when object is inside of an object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8222E1-0013-E3AF-CF94-DE35567E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43" y="1940768"/>
            <a:ext cx="8505434" cy="42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04278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1_Office Theme">
  <a:themeElements>
    <a:clrScheme name="Seventhin">
      <a:dk1>
        <a:srgbClr val="FFFFFF"/>
      </a:dk1>
      <a:lt1>
        <a:srgbClr val="262626"/>
      </a:lt1>
      <a:dk2>
        <a:srgbClr val="FFFFFF"/>
      </a:dk2>
      <a:lt2>
        <a:srgbClr val="262E33"/>
      </a:lt2>
      <a:accent1>
        <a:srgbClr val="D2DE3C"/>
      </a:accent1>
      <a:accent2>
        <a:srgbClr val="BFCC56"/>
      </a:accent2>
      <a:accent3>
        <a:srgbClr val="A1BE50"/>
      </a:accent3>
      <a:accent4>
        <a:srgbClr val="7AAD5E"/>
      </a:accent4>
      <a:accent5>
        <a:srgbClr val="4B9C7C"/>
      </a:accent5>
      <a:accent6>
        <a:srgbClr val="4A8B73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99078</TotalTime>
  <Words>277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Lato</vt:lpstr>
      <vt:lpstr>Roboto</vt:lpstr>
      <vt:lpstr>Roboto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Kazi</dc:creator>
  <cp:lastModifiedBy>Afaq Ahmad</cp:lastModifiedBy>
  <cp:revision>1088</cp:revision>
  <dcterms:created xsi:type="dcterms:W3CDTF">2018-08-08T09:33:53Z</dcterms:created>
  <dcterms:modified xsi:type="dcterms:W3CDTF">2022-11-14T19:58:40Z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0x010100E15DE2208CAF35429363811B1DA5254D</vt:lpwstr>
  </property>
</Properties>
</file>