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2/14/2022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Examination System</a:t>
            </a:r>
            <a:endParaRPr lang="en-US" dirty="0">
              <a:solidFill>
                <a:srgbClr val="FF0000"/>
              </a:solidFill>
            </a:endParaRPr>
          </a:p>
        </p:txBody>
      </p:sp>
      <p:sp>
        <p:nvSpPr>
          <p:cNvPr id="3" name="Subtitle 2"/>
          <p:cNvSpPr>
            <a:spLocks noGrp="1"/>
          </p:cNvSpPr>
          <p:nvPr>
            <p:ph type="subTitle" idx="1"/>
          </p:nvPr>
        </p:nvSpPr>
        <p:spPr/>
        <p:txBody>
          <a:bodyPr>
            <a:normAutofit/>
          </a:bodyPr>
          <a:lstStyle/>
          <a:p>
            <a:pPr lvl="4" algn="just"/>
            <a:r>
              <a:rPr lang="en-US" sz="1600" b="1" dirty="0" smtClean="0">
                <a:solidFill>
                  <a:schemeClr val="tx1"/>
                </a:solidFill>
                <a:latin typeface="Arial" panose="020B0604020202020204" pitchFamily="34" charset="0"/>
                <a:cs typeface="Arial" panose="020B0604020202020204" pitchFamily="34" charset="0"/>
              </a:rPr>
              <a:t>Aftab Ahmed &lt;CS201010&gt;</a:t>
            </a:r>
          </a:p>
          <a:p>
            <a:pPr lvl="4" algn="just"/>
            <a:r>
              <a:rPr lang="en-US" sz="1600" b="1" dirty="0" err="1" smtClean="0">
                <a:solidFill>
                  <a:schemeClr val="tx1"/>
                </a:solidFill>
                <a:latin typeface="Arial" panose="020B0604020202020204" pitchFamily="34" charset="0"/>
                <a:cs typeface="Arial" panose="020B0604020202020204" pitchFamily="34" charset="0"/>
              </a:rPr>
              <a:t>Afaque</a:t>
            </a:r>
            <a:r>
              <a:rPr lang="en-US" sz="1600" b="1" dirty="0" smtClean="0">
                <a:solidFill>
                  <a:schemeClr val="tx1"/>
                </a:solidFill>
                <a:latin typeface="Arial" panose="020B0604020202020204" pitchFamily="34" charset="0"/>
                <a:cs typeface="Arial" panose="020B0604020202020204" pitchFamily="34" charset="0"/>
              </a:rPr>
              <a:t> Ahmed Shah&lt;CS201009&gt;</a:t>
            </a:r>
          </a:p>
          <a:p>
            <a:pPr lvl="4" algn="just"/>
            <a:r>
              <a:rPr lang="en-US" sz="1600" b="1" dirty="0" err="1" smtClean="0">
                <a:solidFill>
                  <a:schemeClr val="tx1"/>
                </a:solidFill>
                <a:latin typeface="Arial" panose="020B0604020202020204" pitchFamily="34" charset="0"/>
                <a:cs typeface="Arial" panose="020B0604020202020204" pitchFamily="34" charset="0"/>
              </a:rPr>
              <a:t>Afaq</a:t>
            </a:r>
            <a:r>
              <a:rPr lang="en-US" sz="1600" b="1" dirty="0" smtClean="0">
                <a:solidFill>
                  <a:schemeClr val="tx1"/>
                </a:solidFill>
                <a:latin typeface="Arial" panose="020B0604020202020204" pitchFamily="34" charset="0"/>
                <a:cs typeface="Arial" panose="020B0604020202020204" pitchFamily="34" charset="0"/>
              </a:rPr>
              <a:t> </a:t>
            </a:r>
            <a:r>
              <a:rPr lang="en-US" sz="1600" b="1" dirty="0" err="1" smtClean="0">
                <a:solidFill>
                  <a:schemeClr val="tx1"/>
                </a:solidFill>
                <a:latin typeface="Arial" panose="020B0604020202020204" pitchFamily="34" charset="0"/>
                <a:cs typeface="Arial" panose="020B0604020202020204" pitchFamily="34" charset="0"/>
              </a:rPr>
              <a:t>Sabghatullah</a:t>
            </a:r>
            <a:r>
              <a:rPr lang="en-US" sz="1600" b="1" dirty="0" smtClean="0">
                <a:solidFill>
                  <a:schemeClr val="tx1"/>
                </a:solidFill>
                <a:latin typeface="Arial" panose="020B0604020202020204" pitchFamily="34" charset="0"/>
                <a:cs typeface="Arial" panose="020B0604020202020204" pitchFamily="34" charset="0"/>
              </a:rPr>
              <a:t> </a:t>
            </a:r>
            <a:r>
              <a:rPr lang="en-US" sz="1600" b="1" dirty="0">
                <a:solidFill>
                  <a:schemeClr val="tx1"/>
                </a:solidFill>
                <a:latin typeface="Arial" panose="020B0604020202020204" pitchFamily="34" charset="0"/>
                <a:cs typeface="Arial" panose="020B0604020202020204" pitchFamily="34" charset="0"/>
              </a:rPr>
              <a:t>&lt;</a:t>
            </a:r>
            <a:r>
              <a:rPr lang="en-US" sz="1600" b="1" dirty="0" smtClean="0">
                <a:solidFill>
                  <a:schemeClr val="tx1"/>
                </a:solidFill>
                <a:latin typeface="Arial" panose="020B0604020202020204" pitchFamily="34" charset="0"/>
                <a:cs typeface="Arial" panose="020B0604020202020204" pitchFamily="34" charset="0"/>
              </a:rPr>
              <a:t>CS201008&gt;</a:t>
            </a:r>
            <a:endParaRPr lang="en-US" sz="1600" b="1" dirty="0">
              <a:solidFill>
                <a:schemeClr val="tx1"/>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886478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ln>
            <a:solidFill>
              <a:schemeClr val="accent1"/>
            </a:solidFill>
          </a:ln>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Our project is based on concept of exams, where admin will collect data and perform several functions (insert, delete). Students and teachers will find out their examination / invigilation details</a:t>
            </a:r>
            <a:endParaRPr lang="en-US"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srcRect l="2405" t="17032" r="57001" b="48905"/>
          <a:stretch/>
        </p:blipFill>
        <p:spPr>
          <a:xfrm>
            <a:off x="4164649" y="3734512"/>
            <a:ext cx="3862699" cy="1931349"/>
          </a:xfrm>
          <a:prstGeom prst="rect">
            <a:avLst/>
          </a:prstGeom>
          <a:ln w="19050">
            <a:solidFill>
              <a:schemeClr val="accent1"/>
            </a:solidFill>
          </a:ln>
        </p:spPr>
      </p:pic>
    </p:spTree>
    <p:extLst>
      <p:ext uri="{BB962C8B-B14F-4D97-AF65-F5344CB8AC3E}">
        <p14:creationId xmlns:p14="http://schemas.microsoft.com/office/powerpoint/2010/main" val="3408169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Data</a:t>
            </a:r>
            <a:endParaRPr lang="en-US" dirty="0"/>
          </a:p>
        </p:txBody>
      </p:sp>
      <p:sp>
        <p:nvSpPr>
          <p:cNvPr id="3" name="Content Placeholder 2"/>
          <p:cNvSpPr>
            <a:spLocks noGrp="1"/>
          </p:cNvSpPr>
          <p:nvPr>
            <p:ph idx="1"/>
          </p:nvPr>
        </p:nvSpPr>
        <p:spPr>
          <a:ln>
            <a:solidFill>
              <a:schemeClr val="accent1"/>
            </a:solidFill>
          </a:ln>
        </p:spPr>
        <p:txBody>
          <a:bodyPr/>
          <a:lstStyle/>
          <a:p>
            <a:pPr marL="0" indent="0">
              <a:buNone/>
            </a:pPr>
            <a:r>
              <a:rPr lang="en-US" dirty="0" smtClean="0"/>
              <a:t>Admin can insert student’s data as well as teacher’s data:</a:t>
            </a:r>
          </a:p>
          <a:p>
            <a:pPr marL="0" indent="0">
              <a:buNone/>
            </a:pPr>
            <a:endParaRPr lang="en-US" dirty="0" smtClean="0"/>
          </a:p>
          <a:p>
            <a:endParaRPr lang="en-US" dirty="0"/>
          </a:p>
        </p:txBody>
      </p:sp>
      <p:pic>
        <p:nvPicPr>
          <p:cNvPr id="4" name="Picture 3"/>
          <p:cNvPicPr/>
          <p:nvPr/>
        </p:nvPicPr>
        <p:blipFill rotWithShape="1">
          <a:blip r:embed="rId2"/>
          <a:srcRect l="4373" t="48146" r="55368" b="11467"/>
          <a:stretch/>
        </p:blipFill>
        <p:spPr>
          <a:xfrm>
            <a:off x="1956984" y="3358498"/>
            <a:ext cx="3780000" cy="2213360"/>
          </a:xfrm>
          <a:prstGeom prst="rect">
            <a:avLst/>
          </a:prstGeom>
          <a:ln>
            <a:solidFill>
              <a:schemeClr val="accent1"/>
            </a:solidFill>
          </a:ln>
        </p:spPr>
      </p:pic>
      <p:pic>
        <p:nvPicPr>
          <p:cNvPr id="5" name="Picture 4"/>
          <p:cNvPicPr/>
          <p:nvPr/>
        </p:nvPicPr>
        <p:blipFill rotWithShape="1">
          <a:blip r:embed="rId3"/>
          <a:srcRect l="3080" t="46357" r="54936" b="18624"/>
          <a:stretch/>
        </p:blipFill>
        <p:spPr>
          <a:xfrm>
            <a:off x="5942174" y="3358498"/>
            <a:ext cx="3780000" cy="2213360"/>
          </a:xfrm>
          <a:prstGeom prst="rect">
            <a:avLst/>
          </a:prstGeom>
          <a:ln>
            <a:solidFill>
              <a:schemeClr val="accent1"/>
            </a:solidFill>
          </a:ln>
        </p:spPr>
      </p:pic>
    </p:spTree>
    <p:extLst>
      <p:ext uri="{BB962C8B-B14F-4D97-AF65-F5344CB8AC3E}">
        <p14:creationId xmlns:p14="http://schemas.microsoft.com/office/powerpoint/2010/main" val="4213747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Data</a:t>
            </a:r>
            <a:endParaRPr lang="en-US" dirty="0"/>
          </a:p>
        </p:txBody>
      </p:sp>
      <p:sp>
        <p:nvSpPr>
          <p:cNvPr id="3" name="Content Placeholder 2"/>
          <p:cNvSpPr>
            <a:spLocks noGrp="1"/>
          </p:cNvSpPr>
          <p:nvPr>
            <p:ph idx="1"/>
          </p:nvPr>
        </p:nvSpPr>
        <p:spPr>
          <a:ln>
            <a:solidFill>
              <a:schemeClr val="accent1"/>
            </a:solidFill>
          </a:ln>
        </p:spPr>
        <p:txBody>
          <a:bodyPr/>
          <a:lstStyle/>
          <a:p>
            <a:pPr marL="0" indent="0">
              <a:buNone/>
            </a:pPr>
            <a:r>
              <a:rPr lang="en-US" dirty="0" smtClean="0"/>
              <a:t>Admin can delete student’s data as well as teacher’s data:</a:t>
            </a:r>
          </a:p>
          <a:p>
            <a:pPr marL="0" indent="0">
              <a:buNone/>
            </a:pPr>
            <a:endParaRPr lang="en-US" dirty="0" smtClean="0"/>
          </a:p>
          <a:p>
            <a:endParaRPr lang="en-US" dirty="0"/>
          </a:p>
        </p:txBody>
      </p:sp>
      <p:pic>
        <p:nvPicPr>
          <p:cNvPr id="6" name="Picture 5"/>
          <p:cNvPicPr/>
          <p:nvPr/>
        </p:nvPicPr>
        <p:blipFill rotWithShape="1">
          <a:blip r:embed="rId2"/>
          <a:srcRect l="4088" t="47125" r="57523" b="33535"/>
          <a:stretch/>
        </p:blipFill>
        <p:spPr>
          <a:xfrm>
            <a:off x="1812776" y="3874567"/>
            <a:ext cx="8566446" cy="1486970"/>
          </a:xfrm>
          <a:prstGeom prst="rect">
            <a:avLst/>
          </a:prstGeom>
          <a:ln>
            <a:solidFill>
              <a:schemeClr val="accent1"/>
            </a:solidFill>
          </a:ln>
        </p:spPr>
      </p:pic>
    </p:spTree>
    <p:extLst>
      <p:ext uri="{BB962C8B-B14F-4D97-AF65-F5344CB8AC3E}">
        <p14:creationId xmlns:p14="http://schemas.microsoft.com/office/powerpoint/2010/main" val="847242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Data</a:t>
            </a:r>
            <a:endParaRPr lang="en-US" dirty="0"/>
          </a:p>
        </p:txBody>
      </p:sp>
      <p:sp>
        <p:nvSpPr>
          <p:cNvPr id="3" name="Content Placeholder 2"/>
          <p:cNvSpPr>
            <a:spLocks noGrp="1"/>
          </p:cNvSpPr>
          <p:nvPr>
            <p:ph idx="1"/>
          </p:nvPr>
        </p:nvSpPr>
        <p:spPr>
          <a:ln>
            <a:solidFill>
              <a:schemeClr val="accent1"/>
            </a:solidFill>
          </a:ln>
        </p:spPr>
        <p:txBody>
          <a:bodyPr/>
          <a:lstStyle/>
          <a:p>
            <a:pPr marL="0" indent="0">
              <a:buNone/>
            </a:pPr>
            <a:r>
              <a:rPr lang="en-US" dirty="0" smtClean="0"/>
              <a:t>Admin can display student’s data as well as teacher’s data:</a:t>
            </a:r>
          </a:p>
          <a:p>
            <a:pPr marL="0" indent="0">
              <a:buNone/>
            </a:pPr>
            <a:endParaRPr lang="en-US" dirty="0" smtClean="0"/>
          </a:p>
          <a:p>
            <a:endParaRPr lang="en-US" dirty="0"/>
          </a:p>
        </p:txBody>
      </p:sp>
      <p:pic>
        <p:nvPicPr>
          <p:cNvPr id="5" name="Picture 4"/>
          <p:cNvPicPr/>
          <p:nvPr/>
        </p:nvPicPr>
        <p:blipFill rotWithShape="1">
          <a:blip r:embed="rId2"/>
          <a:srcRect l="4229" t="52749" r="38834" b="33704"/>
          <a:stretch/>
        </p:blipFill>
        <p:spPr>
          <a:xfrm>
            <a:off x="1914259" y="3601101"/>
            <a:ext cx="7920000" cy="2056213"/>
          </a:xfrm>
          <a:prstGeom prst="rect">
            <a:avLst/>
          </a:prstGeom>
          <a:ln>
            <a:solidFill>
              <a:schemeClr val="accent1"/>
            </a:solidFill>
          </a:ln>
        </p:spPr>
      </p:pic>
    </p:spTree>
    <p:extLst>
      <p:ext uri="{BB962C8B-B14F-4D97-AF65-F5344CB8AC3E}">
        <p14:creationId xmlns:p14="http://schemas.microsoft.com/office/powerpoint/2010/main" val="4282182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etails</a:t>
            </a:r>
            <a:endParaRPr lang="en-US" dirty="0"/>
          </a:p>
        </p:txBody>
      </p:sp>
      <p:sp>
        <p:nvSpPr>
          <p:cNvPr id="3" name="Content Placeholder 2"/>
          <p:cNvSpPr>
            <a:spLocks noGrp="1"/>
          </p:cNvSpPr>
          <p:nvPr>
            <p:ph idx="1"/>
          </p:nvPr>
        </p:nvSpPr>
        <p:spPr>
          <a:ln>
            <a:solidFill>
              <a:schemeClr val="accent1"/>
            </a:solidFill>
          </a:ln>
        </p:spPr>
        <p:txBody>
          <a:bodyPr/>
          <a:lstStyle/>
          <a:p>
            <a:r>
              <a:rPr lang="en-US" dirty="0" smtClean="0"/>
              <a:t>Our project is based on the fact of a system that is used by admins department of number of institutions which play with the student information and data prior to exam time and this makes it easier and appealing for user be it a teacher or student that he can see and find his/ her room number , exam time and place very prior to the exam day and easily reach out to the exam spot before time</a:t>
            </a:r>
          </a:p>
          <a:p>
            <a:r>
              <a:rPr lang="en-US" dirty="0" smtClean="0"/>
              <a:t>Our project used file handling , branching , procedures and stack</a:t>
            </a:r>
            <a:endParaRPr lang="en-US" dirty="0"/>
          </a:p>
        </p:txBody>
      </p:sp>
    </p:spTree>
    <p:extLst>
      <p:ext uri="{BB962C8B-B14F-4D97-AF65-F5344CB8AC3E}">
        <p14:creationId xmlns:p14="http://schemas.microsoft.com/office/powerpoint/2010/main" val="33494219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TotalTime>
  <Words>181</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Garamond</vt:lpstr>
      <vt:lpstr>Times New Roman</vt:lpstr>
      <vt:lpstr>Organic</vt:lpstr>
      <vt:lpstr>Examination System</vt:lpstr>
      <vt:lpstr>Introduction</vt:lpstr>
      <vt:lpstr>Insert Data</vt:lpstr>
      <vt:lpstr>Delete Data</vt:lpstr>
      <vt:lpstr>Display Data</vt:lpstr>
      <vt:lpstr>Details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Examination System</dc:title>
  <dc:creator>HP</dc:creator>
  <cp:lastModifiedBy>HP</cp:lastModifiedBy>
  <cp:revision>4</cp:revision>
  <dcterms:created xsi:type="dcterms:W3CDTF">2022-02-14T07:22:01Z</dcterms:created>
  <dcterms:modified xsi:type="dcterms:W3CDTF">2022-02-14T07:54:41Z</dcterms:modified>
</cp:coreProperties>
</file>