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5"/>
  </p:notesMasterIdLst>
  <p:sldIdLst>
    <p:sldId id="256" r:id="rId2"/>
    <p:sldId id="278" r:id="rId3"/>
    <p:sldId id="280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ira Sans" panose="020B0503050000020004" pitchFamily="34" charset="0"/>
      <p:regular r:id="rId10"/>
      <p:bold r:id="rId11"/>
      <p:italic r:id="rId12"/>
      <p:boldItalic r:id="rId13"/>
    </p:embeddedFont>
    <p:embeddedFont>
      <p:font typeface="Nunito SemiBold" pitchFamily="2" charset="0"/>
      <p:regular r:id="rId14"/>
      <p:bold r:id="rId15"/>
      <p:italic r:id="rId16"/>
      <p:boldItalic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  <p:embeddedFont>
      <p:font typeface="Playfair Display Black" panose="00000A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3DE44-D2A3-4C2F-86C8-BC2CA4286CAF}">
  <a:tblStyle styleId="{00A3DE44-D2A3-4C2F-86C8-BC2CA4286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9d404a8a18_9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9d404a8a18_9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9d404a8a18_9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9d404a8a18_9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71648" y="563663"/>
            <a:ext cx="4019736" cy="2016968"/>
          </a:xfrm>
          <a:custGeom>
            <a:avLst/>
            <a:gdLst/>
            <a:ahLst/>
            <a:cxnLst/>
            <a:rect l="l" t="t" r="r" b="b"/>
            <a:pathLst>
              <a:path w="125411" h="62927" fill="none" extrusionOk="0">
                <a:moveTo>
                  <a:pt x="254" y="62926"/>
                </a:moveTo>
                <a:cubicBezTo>
                  <a:pt x="1" y="28249"/>
                  <a:pt x="28028" y="0"/>
                  <a:pt x="62706" y="0"/>
                </a:cubicBezTo>
                <a:cubicBezTo>
                  <a:pt x="97383" y="0"/>
                  <a:pt x="125410" y="28249"/>
                  <a:pt x="125157" y="62926"/>
                </a:cubicBez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518050" y="2234525"/>
            <a:ext cx="2950678" cy="1127139"/>
          </a:xfrm>
          <a:custGeom>
            <a:avLst/>
            <a:gdLst/>
            <a:ahLst/>
            <a:cxnLst/>
            <a:rect l="l" t="t" r="r" b="b"/>
            <a:pathLst>
              <a:path w="120818" h="41835" extrusionOk="0">
                <a:moveTo>
                  <a:pt x="0" y="0"/>
                </a:moveTo>
                <a:lnTo>
                  <a:pt x="0" y="41835"/>
                </a:lnTo>
                <a:lnTo>
                  <a:pt x="120818" y="41835"/>
                </a:lnTo>
                <a:lnTo>
                  <a:pt x="1208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4088745" cy="5143369"/>
          </a:xfrm>
          <a:custGeom>
            <a:avLst/>
            <a:gdLst/>
            <a:ahLst/>
            <a:cxnLst/>
            <a:rect l="l" t="t" r="r" b="b"/>
            <a:pathLst>
              <a:path w="127564" h="160467" extrusionOk="0">
                <a:moveTo>
                  <a:pt x="1" y="1"/>
                </a:moveTo>
                <a:lnTo>
                  <a:pt x="1" y="160467"/>
                </a:lnTo>
                <a:lnTo>
                  <a:pt x="127564" y="160467"/>
                </a:lnTo>
                <a:lnTo>
                  <a:pt x="127564" y="1"/>
                </a:lnTo>
                <a:close/>
              </a:path>
            </a:pathLst>
          </a:custGeom>
          <a:solidFill>
            <a:srgbClr val="F6B1A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776675" y="2006875"/>
            <a:ext cx="3886800" cy="9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3400"/>
              <a:buFont typeface="Playfair Display Black"/>
              <a:buNone/>
              <a:defRPr sz="3400">
                <a:solidFill>
                  <a:srgbClr val="6E6976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 idx="2"/>
          </p:nvPr>
        </p:nvSpPr>
        <p:spPr>
          <a:xfrm>
            <a:off x="4776675" y="3111600"/>
            <a:ext cx="3658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Fira Sans"/>
              <a:buNone/>
              <a:defRPr sz="150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4818B"/>
              </a:buClr>
              <a:buSzPts val="1500"/>
              <a:buFont typeface="Nunito SemiBold"/>
              <a:buNone/>
              <a:defRPr sz="1500">
                <a:solidFill>
                  <a:srgbClr val="B4818B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91333" y="811265"/>
            <a:ext cx="92411" cy="3115358"/>
            <a:chOff x="735065" y="1622530"/>
            <a:chExt cx="184822" cy="6230717"/>
          </a:xfrm>
        </p:grpSpPr>
        <p:sp>
          <p:nvSpPr>
            <p:cNvPr id="16" name="Google Shape;16;p2"/>
            <p:cNvSpPr/>
            <p:nvPr/>
          </p:nvSpPr>
          <p:spPr>
            <a:xfrm>
              <a:off x="735065" y="1622530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1"/>
                  </a:moveTo>
                  <a:lnTo>
                    <a:pt x="1" y="381"/>
                  </a:lnTo>
                  <a:lnTo>
                    <a:pt x="2883" y="381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35065" y="2030633"/>
              <a:ext cx="184822" cy="26412"/>
            </a:xfrm>
            <a:custGeom>
              <a:avLst/>
              <a:gdLst/>
              <a:ahLst/>
              <a:cxnLst/>
              <a:rect l="l" t="t" r="r" b="b"/>
              <a:pathLst>
                <a:path w="2883" h="412" extrusionOk="0">
                  <a:moveTo>
                    <a:pt x="1" y="0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65" y="2402131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0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35065" y="2773629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1"/>
                  </a:moveTo>
                  <a:lnTo>
                    <a:pt x="1" y="413"/>
                  </a:lnTo>
                  <a:lnTo>
                    <a:pt x="2883" y="4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5065" y="3181732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0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5065" y="3553230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065" y="3963320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1"/>
                  </a:moveTo>
                  <a:lnTo>
                    <a:pt x="1" y="381"/>
                  </a:lnTo>
                  <a:lnTo>
                    <a:pt x="2883" y="381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065" y="4334882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2883" y="38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5065" y="4742921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5065" y="5114483"/>
              <a:ext cx="184822" cy="26412"/>
            </a:xfrm>
            <a:custGeom>
              <a:avLst/>
              <a:gdLst/>
              <a:ahLst/>
              <a:cxnLst/>
              <a:rect l="l" t="t" r="r" b="b"/>
              <a:pathLst>
                <a:path w="2883" h="412" extrusionOk="0">
                  <a:moveTo>
                    <a:pt x="1" y="0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5065" y="5485981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5065" y="5896071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1"/>
                  </a:moveTo>
                  <a:lnTo>
                    <a:pt x="1" y="381"/>
                  </a:lnTo>
                  <a:lnTo>
                    <a:pt x="2883" y="381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5065" y="6267633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2883" y="38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5065" y="6675672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1"/>
                  </a:moveTo>
                  <a:lnTo>
                    <a:pt x="1" y="381"/>
                  </a:lnTo>
                  <a:lnTo>
                    <a:pt x="2883" y="381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5065" y="7047170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1"/>
                  </a:moveTo>
                  <a:lnTo>
                    <a:pt x="1" y="381"/>
                  </a:lnTo>
                  <a:lnTo>
                    <a:pt x="2883" y="381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5065" y="7418732"/>
              <a:ext cx="184822" cy="24425"/>
            </a:xfrm>
            <a:custGeom>
              <a:avLst/>
              <a:gdLst/>
              <a:ahLst/>
              <a:cxnLst/>
              <a:rect l="l" t="t" r="r" b="b"/>
              <a:pathLst>
                <a:path w="288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2883" y="380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5065" y="7826771"/>
              <a:ext cx="184822" cy="26476"/>
            </a:xfrm>
            <a:custGeom>
              <a:avLst/>
              <a:gdLst/>
              <a:ahLst/>
              <a:cxnLst/>
              <a:rect l="l" t="t" r="r" b="b"/>
              <a:pathLst>
                <a:path w="288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2883" y="412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FACAB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266911" y="3672870"/>
            <a:ext cx="53" cy="89474"/>
          </a:xfrm>
          <a:custGeom>
            <a:avLst/>
            <a:gdLst/>
            <a:ahLst/>
            <a:cxnLst/>
            <a:rect l="l" t="t" r="r" b="b"/>
            <a:pathLst>
              <a:path w="1" h="1679" fill="none" extrusionOk="0">
                <a:moveTo>
                  <a:pt x="1" y="0"/>
                </a:moveTo>
                <a:lnTo>
                  <a:pt x="1" y="1678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135280" y="3804502"/>
            <a:ext cx="89474" cy="53"/>
          </a:xfrm>
          <a:custGeom>
            <a:avLst/>
            <a:gdLst/>
            <a:ahLst/>
            <a:cxnLst/>
            <a:rect l="l" t="t" r="r" b="b"/>
            <a:pathLst>
              <a:path w="1679" h="1" fill="none" extrusionOk="0">
                <a:moveTo>
                  <a:pt x="1" y="0"/>
                </a:moveTo>
                <a:lnTo>
                  <a:pt x="1679" y="0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266911" y="3846656"/>
            <a:ext cx="53" cy="89527"/>
          </a:xfrm>
          <a:custGeom>
            <a:avLst/>
            <a:gdLst/>
            <a:ahLst/>
            <a:cxnLst/>
            <a:rect l="l" t="t" r="r" b="b"/>
            <a:pathLst>
              <a:path w="1" h="1680" fill="none" extrusionOk="0">
                <a:moveTo>
                  <a:pt x="1" y="1679"/>
                </a:moveTo>
                <a:lnTo>
                  <a:pt x="1" y="1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309118" y="3804502"/>
            <a:ext cx="89474" cy="53"/>
          </a:xfrm>
          <a:custGeom>
            <a:avLst/>
            <a:gdLst/>
            <a:ahLst/>
            <a:cxnLst/>
            <a:rect l="l" t="t" r="r" b="b"/>
            <a:pathLst>
              <a:path w="1679" h="1" fill="none" extrusionOk="0">
                <a:moveTo>
                  <a:pt x="1679" y="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850211" y="4044305"/>
            <a:ext cx="53" cy="87769"/>
          </a:xfrm>
          <a:custGeom>
            <a:avLst/>
            <a:gdLst/>
            <a:ahLst/>
            <a:cxnLst/>
            <a:rect l="l" t="t" r="r" b="b"/>
            <a:pathLst>
              <a:path w="1" h="1647" fill="none" extrusionOk="0">
                <a:moveTo>
                  <a:pt x="0" y="0"/>
                </a:moveTo>
                <a:lnTo>
                  <a:pt x="0" y="1647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7716874" y="4175937"/>
            <a:ext cx="89474" cy="53"/>
          </a:xfrm>
          <a:custGeom>
            <a:avLst/>
            <a:gdLst/>
            <a:ahLst/>
            <a:cxnLst/>
            <a:rect l="l" t="t" r="r" b="b"/>
            <a:pathLst>
              <a:path w="1679" h="1" fill="none" extrusionOk="0">
                <a:moveTo>
                  <a:pt x="0" y="0"/>
                </a:moveTo>
                <a:lnTo>
                  <a:pt x="1679" y="0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7850211" y="4218091"/>
            <a:ext cx="53" cy="89527"/>
          </a:xfrm>
          <a:custGeom>
            <a:avLst/>
            <a:gdLst/>
            <a:ahLst/>
            <a:cxnLst/>
            <a:rect l="l" t="t" r="r" b="b"/>
            <a:pathLst>
              <a:path w="1" h="1680" fill="none" extrusionOk="0">
                <a:moveTo>
                  <a:pt x="0" y="1679"/>
                </a:move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892365" y="4175937"/>
            <a:ext cx="89527" cy="53"/>
          </a:xfrm>
          <a:custGeom>
            <a:avLst/>
            <a:gdLst/>
            <a:ahLst/>
            <a:cxnLst/>
            <a:rect l="l" t="t" r="r" b="b"/>
            <a:pathLst>
              <a:path w="1680" h="1" fill="none" extrusionOk="0">
                <a:moveTo>
                  <a:pt x="1679" y="0"/>
                </a:move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720000" y="681425"/>
            <a:ext cx="7714800" cy="5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Font typeface="Playfair Display Black"/>
              <a:buNone/>
              <a:defRPr>
                <a:solidFill>
                  <a:srgbClr val="6E6976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720000" y="681425"/>
            <a:ext cx="7714800" cy="5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Font typeface="Playfair Display Black"/>
              <a:buNone/>
              <a:defRPr>
                <a:solidFill>
                  <a:srgbClr val="6E6976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E6976"/>
              </a:buClr>
              <a:buSzPts val="2800"/>
              <a:buNone/>
              <a:defRPr>
                <a:solidFill>
                  <a:srgbClr val="6E697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"/>
              <a:buChar char="●"/>
              <a:defRPr sz="18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●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"/>
              <a:buChar char="○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Fira Sans"/>
              <a:buChar char="■"/>
              <a:defRPr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ctrTitle"/>
          </p:nvPr>
        </p:nvSpPr>
        <p:spPr>
          <a:xfrm>
            <a:off x="4776675" y="2006875"/>
            <a:ext cx="3886800" cy="97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300" dirty="0" err="1">
                <a:highlight>
                  <a:schemeClr val="lt1"/>
                </a:highlight>
              </a:rPr>
              <a:t>This</a:t>
            </a:r>
            <a:r>
              <a:rPr lang="es-CO" sz="3300" dirty="0">
                <a:highlight>
                  <a:schemeClr val="lt1"/>
                </a:highlight>
              </a:rPr>
              <a:t> </a:t>
            </a:r>
            <a:r>
              <a:rPr lang="es-CO" sz="3300" dirty="0" err="1">
                <a:highlight>
                  <a:schemeClr val="lt1"/>
                </a:highlight>
              </a:rPr>
              <a:t>is</a:t>
            </a:r>
            <a:r>
              <a:rPr lang="es-CO" sz="3300" dirty="0">
                <a:highlight>
                  <a:schemeClr val="lt1"/>
                </a:highlight>
              </a:rPr>
              <a:t> FOREVER Chic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title" idx="2"/>
          </p:nvPr>
        </p:nvSpPr>
        <p:spPr>
          <a:xfrm>
            <a:off x="4776675" y="3111600"/>
            <a:ext cx="36582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Fortalezas y debilidades del equipo de trabajo</a:t>
            </a:r>
          </a:p>
        </p:txBody>
      </p:sp>
      <p:pic>
        <p:nvPicPr>
          <p:cNvPr id="474" name="Google Shape;4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703775"/>
            <a:ext cx="3852003" cy="3719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2"/>
          <p:cNvSpPr txBox="1">
            <a:spLocks noGrp="1"/>
          </p:cNvSpPr>
          <p:nvPr>
            <p:ph type="title"/>
          </p:nvPr>
        </p:nvSpPr>
        <p:spPr>
          <a:xfrm>
            <a:off x="720000" y="409279"/>
            <a:ext cx="7714800" cy="5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FORTALEZAS</a:t>
            </a:r>
          </a:p>
        </p:txBody>
      </p:sp>
      <p:sp>
        <p:nvSpPr>
          <p:cNvPr id="1023" name="Google Shape;1023;p52"/>
          <p:cNvSpPr txBox="1"/>
          <p:nvPr/>
        </p:nvSpPr>
        <p:spPr>
          <a:xfrm>
            <a:off x="5946520" y="2370682"/>
            <a:ext cx="229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Los profesionales tienen dotes comunicativos, pues la comunicación entre los miembros es el principal aumenta de la eficacia del trabajo.</a:t>
            </a:r>
            <a:endParaRPr sz="1200" dirty="0">
              <a:solidFill>
                <a:srgbClr val="B4818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4" name="Google Shape;1024;p52"/>
          <p:cNvSpPr txBox="1"/>
          <p:nvPr/>
        </p:nvSpPr>
        <p:spPr>
          <a:xfrm>
            <a:off x="5946502" y="2175550"/>
            <a:ext cx="1268380" cy="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O" dirty="0">
                <a:solidFill>
                  <a:srgbClr val="F6B1A1"/>
                </a:solidFill>
                <a:latin typeface="Fira Sans"/>
                <a:ea typeface="Fira Sans"/>
                <a:cs typeface="Fira Sans"/>
                <a:sym typeface="Fira Sans"/>
              </a:rPr>
              <a:t>COMUNICACIÓN</a:t>
            </a:r>
            <a:endParaRPr dirty="0">
              <a:solidFill>
                <a:srgbClr val="F6B1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5" name="Google Shape;1025;p52"/>
          <p:cNvSpPr txBox="1"/>
          <p:nvPr/>
        </p:nvSpPr>
        <p:spPr>
          <a:xfrm>
            <a:off x="4922282" y="1017342"/>
            <a:ext cx="1032600" cy="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6B1A1"/>
                </a:solidFill>
                <a:latin typeface="Fira Sans"/>
                <a:ea typeface="Fira Sans"/>
                <a:cs typeface="Fira Sans"/>
                <a:sym typeface="Fira Sans"/>
              </a:rPr>
              <a:t>ESCUCHA</a:t>
            </a:r>
            <a:endParaRPr dirty="0">
              <a:solidFill>
                <a:srgbClr val="F6B1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6" name="Google Shape;1026;p52"/>
          <p:cNvSpPr txBox="1"/>
          <p:nvPr/>
        </p:nvSpPr>
        <p:spPr>
          <a:xfrm>
            <a:off x="2858701" y="3609342"/>
            <a:ext cx="1032600" cy="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rgbClr val="F6B1A1"/>
                </a:solidFill>
                <a:latin typeface="Fira Sans"/>
                <a:ea typeface="Fira Sans"/>
                <a:cs typeface="Fira Sans"/>
                <a:sym typeface="Fira Sans"/>
              </a:rPr>
              <a:t>AMBIENTE</a:t>
            </a:r>
            <a:endParaRPr dirty="0">
              <a:solidFill>
                <a:srgbClr val="F6B1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7" name="Google Shape;1027;p52"/>
          <p:cNvSpPr txBox="1"/>
          <p:nvPr/>
        </p:nvSpPr>
        <p:spPr>
          <a:xfrm>
            <a:off x="2166151" y="2128531"/>
            <a:ext cx="1032600" cy="1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6B1A1"/>
                </a:solidFill>
                <a:latin typeface="Fira Sans"/>
                <a:ea typeface="Fira Sans"/>
                <a:cs typeface="Fira Sans"/>
                <a:sym typeface="Fira Sans"/>
              </a:rPr>
              <a:t>ATENCION</a:t>
            </a:r>
            <a:endParaRPr dirty="0">
              <a:solidFill>
                <a:srgbClr val="F6B1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28" name="Google Shape;1028;p52"/>
          <p:cNvSpPr txBox="1"/>
          <p:nvPr/>
        </p:nvSpPr>
        <p:spPr>
          <a:xfrm>
            <a:off x="1598865" y="3911574"/>
            <a:ext cx="2292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Existe una buena sinergia de trabajo entre los profesionales</a:t>
            </a:r>
          </a:p>
        </p:txBody>
      </p:sp>
      <p:sp>
        <p:nvSpPr>
          <p:cNvPr id="1029" name="Google Shape;1029;p52"/>
          <p:cNvSpPr txBox="1"/>
          <p:nvPr/>
        </p:nvSpPr>
        <p:spPr>
          <a:xfrm>
            <a:off x="904881" y="2370082"/>
            <a:ext cx="2294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Los profesionales se esfuerzan por atender muy bien a sus clientes.</a:t>
            </a:r>
          </a:p>
        </p:txBody>
      </p:sp>
      <p:sp>
        <p:nvSpPr>
          <p:cNvPr id="1030" name="Google Shape;1030;p52"/>
          <p:cNvSpPr txBox="1"/>
          <p:nvPr/>
        </p:nvSpPr>
        <p:spPr>
          <a:xfrm>
            <a:off x="5267157" y="3911574"/>
            <a:ext cx="2292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Los profesionales son entusiastas con el futuro del salón.</a:t>
            </a:r>
            <a:endParaRPr sz="1200" dirty="0">
              <a:solidFill>
                <a:srgbClr val="B4818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31" name="Google Shape;1031;p52"/>
          <p:cNvSpPr txBox="1"/>
          <p:nvPr/>
        </p:nvSpPr>
        <p:spPr>
          <a:xfrm>
            <a:off x="5267156" y="3609342"/>
            <a:ext cx="1144529" cy="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O" dirty="0">
                <a:solidFill>
                  <a:srgbClr val="F6B1A1"/>
                </a:solidFill>
                <a:latin typeface="Fira Sans"/>
                <a:ea typeface="Fira Sans"/>
                <a:cs typeface="Fira Sans"/>
                <a:sym typeface="Fira Sans"/>
              </a:rPr>
              <a:t>ENTUSIASMO</a:t>
            </a:r>
            <a:endParaRPr dirty="0">
              <a:solidFill>
                <a:srgbClr val="F6B1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032" name="Google Shape;1032;p52"/>
          <p:cNvGrpSpPr/>
          <p:nvPr/>
        </p:nvGrpSpPr>
        <p:grpSpPr>
          <a:xfrm>
            <a:off x="3315727" y="1165197"/>
            <a:ext cx="2513021" cy="2908408"/>
            <a:chOff x="3241587" y="1264171"/>
            <a:chExt cx="2628408" cy="3041950"/>
          </a:xfrm>
        </p:grpSpPr>
        <p:cxnSp>
          <p:nvCxnSpPr>
            <p:cNvPr id="1033" name="Google Shape;1033;p52"/>
            <p:cNvCxnSpPr>
              <a:stCxn id="1034" idx="2"/>
            </p:cNvCxnSpPr>
            <p:nvPr/>
          </p:nvCxnSpPr>
          <p:spPr>
            <a:xfrm rot="10800000">
              <a:off x="3241587" y="2676490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5" name="Google Shape;1035;p52"/>
            <p:cNvSpPr/>
            <p:nvPr/>
          </p:nvSpPr>
          <p:spPr>
            <a:xfrm>
              <a:off x="4143400" y="1638875"/>
              <a:ext cx="825000" cy="8250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2"/>
            <p:cNvSpPr/>
            <p:nvPr/>
          </p:nvSpPr>
          <p:spPr>
            <a:xfrm>
              <a:off x="3464944" y="2239272"/>
              <a:ext cx="772500" cy="772500"/>
            </a:xfrm>
            <a:prstGeom prst="ellipse">
              <a:avLst/>
            </a:prstGeom>
            <a:solidFill>
              <a:srgbClr val="B4818B">
                <a:alpha val="47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2"/>
            <p:cNvSpPr/>
            <p:nvPr/>
          </p:nvSpPr>
          <p:spPr>
            <a:xfrm>
              <a:off x="4875384" y="2199979"/>
              <a:ext cx="811800" cy="811800"/>
            </a:xfrm>
            <a:prstGeom prst="ellipse">
              <a:avLst/>
            </a:prstGeom>
            <a:solidFill>
              <a:srgbClr val="E29699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2"/>
            <p:cNvSpPr/>
            <p:nvPr/>
          </p:nvSpPr>
          <p:spPr>
            <a:xfrm>
              <a:off x="3775738" y="3076472"/>
              <a:ext cx="723900" cy="723900"/>
            </a:xfrm>
            <a:prstGeom prst="ellipse">
              <a:avLst/>
            </a:prstGeom>
            <a:solidFill>
              <a:srgbClr val="E29699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2"/>
            <p:cNvSpPr/>
            <p:nvPr/>
          </p:nvSpPr>
          <p:spPr>
            <a:xfrm>
              <a:off x="4607630" y="3080788"/>
              <a:ext cx="772500" cy="772500"/>
            </a:xfrm>
            <a:prstGeom prst="ellipse">
              <a:avLst/>
            </a:prstGeom>
            <a:solidFill>
              <a:srgbClr val="FACAB1">
                <a:alpha val="477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2"/>
            <p:cNvSpPr/>
            <p:nvPr/>
          </p:nvSpPr>
          <p:spPr>
            <a:xfrm>
              <a:off x="3597987" y="2266690"/>
              <a:ext cx="820800" cy="819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52"/>
            <p:cNvSpPr/>
            <p:nvPr/>
          </p:nvSpPr>
          <p:spPr>
            <a:xfrm>
              <a:off x="3800627" y="2926904"/>
              <a:ext cx="820800" cy="819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1" name="Google Shape;1041;p52"/>
            <p:cNvCxnSpPr/>
            <p:nvPr/>
          </p:nvCxnSpPr>
          <p:spPr>
            <a:xfrm rot="10800000">
              <a:off x="4210761" y="3746021"/>
              <a:ext cx="0" cy="5601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2" name="Google Shape;1042;p52"/>
            <p:cNvSpPr/>
            <p:nvPr/>
          </p:nvSpPr>
          <p:spPr>
            <a:xfrm>
              <a:off x="4496073" y="2926904"/>
              <a:ext cx="820800" cy="819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3" name="Google Shape;1043;p52"/>
            <p:cNvCxnSpPr/>
            <p:nvPr/>
          </p:nvCxnSpPr>
          <p:spPr>
            <a:xfrm rot="10800000">
              <a:off x="4906233" y="3746021"/>
              <a:ext cx="0" cy="5601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4" name="Google Shape;1044;p52"/>
            <p:cNvSpPr/>
            <p:nvPr/>
          </p:nvSpPr>
          <p:spPr>
            <a:xfrm>
              <a:off x="4695478" y="2258598"/>
              <a:ext cx="820800" cy="819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5" name="Google Shape;1045;p52"/>
            <p:cNvCxnSpPr/>
            <p:nvPr/>
          </p:nvCxnSpPr>
          <p:spPr>
            <a:xfrm rot="10800000">
              <a:off x="5515995" y="2676145"/>
              <a:ext cx="354000" cy="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6" name="Google Shape;1046;p52"/>
            <p:cNvSpPr/>
            <p:nvPr/>
          </p:nvSpPr>
          <p:spPr>
            <a:xfrm>
              <a:off x="4134574" y="1831348"/>
              <a:ext cx="820800" cy="819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7" name="Google Shape;1047;p52"/>
            <p:cNvCxnSpPr/>
            <p:nvPr/>
          </p:nvCxnSpPr>
          <p:spPr>
            <a:xfrm rot="10800000" flipH="1">
              <a:off x="4544714" y="1264171"/>
              <a:ext cx="10200" cy="5601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" name="Google Shape;1048;p52"/>
            <p:cNvSpPr/>
            <p:nvPr/>
          </p:nvSpPr>
          <p:spPr>
            <a:xfrm>
              <a:off x="5320488" y="2693699"/>
              <a:ext cx="15133" cy="15132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82"/>
                    <a:pt x="107" y="477"/>
                    <a:pt x="238" y="477"/>
                  </a:cubicBezTo>
                  <a:cubicBezTo>
                    <a:pt x="369" y="477"/>
                    <a:pt x="476" y="382"/>
                    <a:pt x="476" y="239"/>
                  </a:cubicBezTo>
                  <a:cubicBezTo>
                    <a:pt x="476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49" name="Google Shape;1049;p52"/>
            <p:cNvSpPr/>
            <p:nvPr/>
          </p:nvSpPr>
          <p:spPr>
            <a:xfrm>
              <a:off x="5282703" y="2749976"/>
              <a:ext cx="13261" cy="13260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34" y="417"/>
                    <a:pt x="417" y="334"/>
                    <a:pt x="417" y="215"/>
                  </a:cubicBezTo>
                  <a:cubicBezTo>
                    <a:pt x="417" y="96"/>
                    <a:pt x="334" y="1"/>
                    <a:pt x="203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0" name="Google Shape;1050;p52"/>
            <p:cNvSpPr/>
            <p:nvPr/>
          </p:nvSpPr>
          <p:spPr>
            <a:xfrm>
              <a:off x="5174677" y="2685007"/>
              <a:ext cx="13229" cy="12879"/>
            </a:xfrm>
            <a:custGeom>
              <a:avLst/>
              <a:gdLst/>
              <a:ahLst/>
              <a:cxnLst/>
              <a:rect l="l" t="t" r="r" b="b"/>
              <a:pathLst>
                <a:path w="417" h="40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06"/>
                    <a:pt x="203" y="406"/>
                  </a:cubicBezTo>
                  <a:cubicBezTo>
                    <a:pt x="322" y="406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1" name="Google Shape;1051;p52"/>
            <p:cNvSpPr/>
            <p:nvPr/>
          </p:nvSpPr>
          <p:spPr>
            <a:xfrm>
              <a:off x="5196567" y="2749976"/>
              <a:ext cx="13642" cy="13260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2" name="Google Shape;1052;p52"/>
            <p:cNvSpPr/>
            <p:nvPr/>
          </p:nvSpPr>
          <p:spPr>
            <a:xfrm>
              <a:off x="5235495" y="2698616"/>
              <a:ext cx="16275" cy="15893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93" y="500"/>
                    <a:pt x="512" y="381"/>
                    <a:pt x="512" y="250"/>
                  </a:cubicBezTo>
                  <a:cubicBezTo>
                    <a:pt x="512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3" name="Google Shape;1053;p52"/>
            <p:cNvSpPr/>
            <p:nvPr/>
          </p:nvSpPr>
          <p:spPr>
            <a:xfrm>
              <a:off x="5096092" y="2451968"/>
              <a:ext cx="284097" cy="343745"/>
            </a:xfrm>
            <a:custGeom>
              <a:avLst/>
              <a:gdLst/>
              <a:ahLst/>
              <a:cxnLst/>
              <a:rect l="l" t="t" r="r" b="b"/>
              <a:pathLst>
                <a:path w="8955" h="10836" extrusionOk="0">
                  <a:moveTo>
                    <a:pt x="2983" y="6406"/>
                  </a:moveTo>
                  <a:cubicBezTo>
                    <a:pt x="3566" y="6406"/>
                    <a:pt x="4114" y="6556"/>
                    <a:pt x="4632" y="6871"/>
                  </a:cubicBezTo>
                  <a:cubicBezTo>
                    <a:pt x="5211" y="7197"/>
                    <a:pt x="5769" y="7306"/>
                    <a:pt x="6260" y="7306"/>
                  </a:cubicBezTo>
                  <a:cubicBezTo>
                    <a:pt x="6628" y="7306"/>
                    <a:pt x="6957" y="7245"/>
                    <a:pt x="7228" y="7168"/>
                  </a:cubicBezTo>
                  <a:cubicBezTo>
                    <a:pt x="7645" y="7049"/>
                    <a:pt x="7966" y="6871"/>
                    <a:pt x="8145" y="6751"/>
                  </a:cubicBezTo>
                  <a:lnTo>
                    <a:pt x="8145" y="6751"/>
                  </a:lnTo>
                  <a:cubicBezTo>
                    <a:pt x="8514" y="7954"/>
                    <a:pt x="8204" y="9276"/>
                    <a:pt x="7299" y="10216"/>
                  </a:cubicBezTo>
                  <a:cubicBezTo>
                    <a:pt x="7109" y="10407"/>
                    <a:pt x="6835" y="10526"/>
                    <a:pt x="6561" y="10526"/>
                  </a:cubicBezTo>
                  <a:lnTo>
                    <a:pt x="2906" y="10526"/>
                  </a:lnTo>
                  <a:cubicBezTo>
                    <a:pt x="2644" y="10526"/>
                    <a:pt x="2370" y="10407"/>
                    <a:pt x="2180" y="10228"/>
                  </a:cubicBezTo>
                  <a:cubicBezTo>
                    <a:pt x="1346" y="9383"/>
                    <a:pt x="941" y="8133"/>
                    <a:pt x="1275" y="6823"/>
                  </a:cubicBezTo>
                  <a:cubicBezTo>
                    <a:pt x="1406" y="6751"/>
                    <a:pt x="1775" y="6573"/>
                    <a:pt x="2263" y="6478"/>
                  </a:cubicBezTo>
                  <a:cubicBezTo>
                    <a:pt x="2509" y="6430"/>
                    <a:pt x="2748" y="6406"/>
                    <a:pt x="2983" y="6406"/>
                  </a:cubicBezTo>
                  <a:close/>
                  <a:moveTo>
                    <a:pt x="3239" y="1"/>
                  </a:moveTo>
                  <a:cubicBezTo>
                    <a:pt x="3001" y="1"/>
                    <a:pt x="2823" y="191"/>
                    <a:pt x="2823" y="417"/>
                  </a:cubicBezTo>
                  <a:lnTo>
                    <a:pt x="2823" y="786"/>
                  </a:lnTo>
                  <a:cubicBezTo>
                    <a:pt x="2823" y="1036"/>
                    <a:pt x="3013" y="1203"/>
                    <a:pt x="3239" y="1203"/>
                  </a:cubicBezTo>
                  <a:lnTo>
                    <a:pt x="3454" y="1203"/>
                  </a:lnTo>
                  <a:lnTo>
                    <a:pt x="3454" y="2525"/>
                  </a:lnTo>
                  <a:cubicBezTo>
                    <a:pt x="3454" y="2608"/>
                    <a:pt x="3537" y="2680"/>
                    <a:pt x="3620" y="2680"/>
                  </a:cubicBezTo>
                  <a:cubicBezTo>
                    <a:pt x="3704" y="2680"/>
                    <a:pt x="3787" y="2608"/>
                    <a:pt x="3787" y="2525"/>
                  </a:cubicBezTo>
                  <a:lnTo>
                    <a:pt x="3787" y="1203"/>
                  </a:lnTo>
                  <a:lnTo>
                    <a:pt x="5692" y="1203"/>
                  </a:lnTo>
                  <a:lnTo>
                    <a:pt x="5692" y="3858"/>
                  </a:lnTo>
                  <a:cubicBezTo>
                    <a:pt x="5692" y="4096"/>
                    <a:pt x="5835" y="4311"/>
                    <a:pt x="6049" y="4394"/>
                  </a:cubicBezTo>
                  <a:cubicBezTo>
                    <a:pt x="6978" y="4763"/>
                    <a:pt x="7692" y="5513"/>
                    <a:pt x="8049" y="6418"/>
                  </a:cubicBezTo>
                  <a:cubicBezTo>
                    <a:pt x="7907" y="6525"/>
                    <a:pt x="7573" y="6716"/>
                    <a:pt x="7133" y="6847"/>
                  </a:cubicBezTo>
                  <a:cubicBezTo>
                    <a:pt x="6830" y="6934"/>
                    <a:pt x="6535" y="6978"/>
                    <a:pt x="6245" y="6978"/>
                  </a:cubicBezTo>
                  <a:cubicBezTo>
                    <a:pt x="5748" y="6978"/>
                    <a:pt x="5270" y="6848"/>
                    <a:pt x="4811" y="6585"/>
                  </a:cubicBezTo>
                  <a:cubicBezTo>
                    <a:pt x="4225" y="6246"/>
                    <a:pt x="3592" y="6086"/>
                    <a:pt x="2961" y="6086"/>
                  </a:cubicBezTo>
                  <a:cubicBezTo>
                    <a:pt x="2437" y="6086"/>
                    <a:pt x="1914" y="6196"/>
                    <a:pt x="1418" y="6406"/>
                  </a:cubicBezTo>
                  <a:cubicBezTo>
                    <a:pt x="1775" y="5501"/>
                    <a:pt x="2477" y="4763"/>
                    <a:pt x="3430" y="4394"/>
                  </a:cubicBezTo>
                  <a:cubicBezTo>
                    <a:pt x="3656" y="4311"/>
                    <a:pt x="3787" y="4096"/>
                    <a:pt x="3787" y="3858"/>
                  </a:cubicBezTo>
                  <a:lnTo>
                    <a:pt x="3787" y="3322"/>
                  </a:lnTo>
                  <a:cubicBezTo>
                    <a:pt x="3787" y="3239"/>
                    <a:pt x="3716" y="3156"/>
                    <a:pt x="3620" y="3156"/>
                  </a:cubicBezTo>
                  <a:cubicBezTo>
                    <a:pt x="3537" y="3156"/>
                    <a:pt x="3454" y="3239"/>
                    <a:pt x="3454" y="3322"/>
                  </a:cubicBezTo>
                  <a:lnTo>
                    <a:pt x="3454" y="3858"/>
                  </a:lnTo>
                  <a:cubicBezTo>
                    <a:pt x="3454" y="3965"/>
                    <a:pt x="3394" y="4049"/>
                    <a:pt x="3299" y="4096"/>
                  </a:cubicBezTo>
                  <a:cubicBezTo>
                    <a:pt x="703" y="5120"/>
                    <a:pt x="1" y="8478"/>
                    <a:pt x="1942" y="10442"/>
                  </a:cubicBezTo>
                  <a:cubicBezTo>
                    <a:pt x="2192" y="10692"/>
                    <a:pt x="2537" y="10835"/>
                    <a:pt x="2894" y="10835"/>
                  </a:cubicBezTo>
                  <a:lnTo>
                    <a:pt x="6549" y="10835"/>
                  </a:lnTo>
                  <a:cubicBezTo>
                    <a:pt x="6906" y="10835"/>
                    <a:pt x="7252" y="10692"/>
                    <a:pt x="7502" y="10442"/>
                  </a:cubicBezTo>
                  <a:cubicBezTo>
                    <a:pt x="8907" y="9026"/>
                    <a:pt x="8954" y="6930"/>
                    <a:pt x="7907" y="5466"/>
                  </a:cubicBezTo>
                  <a:cubicBezTo>
                    <a:pt x="7478" y="4858"/>
                    <a:pt x="6871" y="4370"/>
                    <a:pt x="6168" y="4096"/>
                  </a:cubicBezTo>
                  <a:cubicBezTo>
                    <a:pt x="6061" y="4049"/>
                    <a:pt x="6002" y="3965"/>
                    <a:pt x="6002" y="3858"/>
                  </a:cubicBezTo>
                  <a:lnTo>
                    <a:pt x="6002" y="1203"/>
                  </a:lnTo>
                  <a:lnTo>
                    <a:pt x="6228" y="1203"/>
                  </a:lnTo>
                  <a:cubicBezTo>
                    <a:pt x="6466" y="1203"/>
                    <a:pt x="6644" y="1013"/>
                    <a:pt x="6644" y="786"/>
                  </a:cubicBezTo>
                  <a:lnTo>
                    <a:pt x="6644" y="417"/>
                  </a:lnTo>
                  <a:cubicBezTo>
                    <a:pt x="6644" y="179"/>
                    <a:pt x="6454" y="1"/>
                    <a:pt x="6228" y="1"/>
                  </a:cubicBezTo>
                  <a:lnTo>
                    <a:pt x="5394" y="1"/>
                  </a:lnTo>
                  <a:cubicBezTo>
                    <a:pt x="5299" y="1"/>
                    <a:pt x="5228" y="72"/>
                    <a:pt x="5228" y="167"/>
                  </a:cubicBezTo>
                  <a:cubicBezTo>
                    <a:pt x="5228" y="263"/>
                    <a:pt x="5299" y="334"/>
                    <a:pt x="5394" y="334"/>
                  </a:cubicBezTo>
                  <a:lnTo>
                    <a:pt x="6228" y="334"/>
                  </a:lnTo>
                  <a:cubicBezTo>
                    <a:pt x="6287" y="334"/>
                    <a:pt x="6335" y="382"/>
                    <a:pt x="6335" y="441"/>
                  </a:cubicBezTo>
                  <a:lnTo>
                    <a:pt x="6335" y="810"/>
                  </a:lnTo>
                  <a:cubicBezTo>
                    <a:pt x="6335" y="870"/>
                    <a:pt x="6287" y="905"/>
                    <a:pt x="6228" y="905"/>
                  </a:cubicBezTo>
                  <a:lnTo>
                    <a:pt x="3239" y="905"/>
                  </a:lnTo>
                  <a:cubicBezTo>
                    <a:pt x="3168" y="905"/>
                    <a:pt x="3132" y="870"/>
                    <a:pt x="3132" y="810"/>
                  </a:cubicBezTo>
                  <a:lnTo>
                    <a:pt x="3132" y="441"/>
                  </a:lnTo>
                  <a:cubicBezTo>
                    <a:pt x="3132" y="382"/>
                    <a:pt x="3168" y="334"/>
                    <a:pt x="3239" y="334"/>
                  </a:cubicBezTo>
                  <a:lnTo>
                    <a:pt x="4609" y="334"/>
                  </a:lnTo>
                  <a:cubicBezTo>
                    <a:pt x="4692" y="334"/>
                    <a:pt x="4763" y="263"/>
                    <a:pt x="4763" y="167"/>
                  </a:cubicBezTo>
                  <a:cubicBezTo>
                    <a:pt x="4763" y="72"/>
                    <a:pt x="4692" y="1"/>
                    <a:pt x="4609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4" name="Google Shape;1054;p52"/>
            <p:cNvSpPr/>
            <p:nvPr/>
          </p:nvSpPr>
          <p:spPr>
            <a:xfrm>
              <a:off x="3992030" y="3333549"/>
              <a:ext cx="291312" cy="209740"/>
            </a:xfrm>
            <a:custGeom>
              <a:avLst/>
              <a:gdLst/>
              <a:ahLst/>
              <a:cxnLst/>
              <a:rect l="l" t="t" r="r" b="b"/>
              <a:pathLst>
                <a:path w="11478" h="8264" extrusionOk="0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5" name="Google Shape;1055;p52"/>
            <p:cNvSpPr/>
            <p:nvPr/>
          </p:nvSpPr>
          <p:spPr>
            <a:xfrm>
              <a:off x="4070000" y="3405148"/>
              <a:ext cx="8477" cy="106698"/>
            </a:xfrm>
            <a:custGeom>
              <a:avLst/>
              <a:gdLst/>
              <a:ahLst/>
              <a:cxnLst/>
              <a:rect l="l" t="t" r="r" b="b"/>
              <a:pathLst>
                <a:path w="334" h="4204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6" name="Google Shape;1056;p52"/>
            <p:cNvSpPr/>
            <p:nvPr/>
          </p:nvSpPr>
          <p:spPr>
            <a:xfrm>
              <a:off x="4211116" y="3390631"/>
              <a:ext cx="32055" cy="24517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7" name="Google Shape;1057;p52"/>
            <p:cNvSpPr/>
            <p:nvPr/>
          </p:nvSpPr>
          <p:spPr>
            <a:xfrm>
              <a:off x="4084187" y="3385961"/>
              <a:ext cx="146595" cy="145529"/>
            </a:xfrm>
            <a:custGeom>
              <a:avLst/>
              <a:gdLst/>
              <a:ahLst/>
              <a:cxnLst/>
              <a:rect l="l" t="t" r="r" b="b"/>
              <a:pathLst>
                <a:path w="5776" h="5734" extrusionOk="0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8" name="Google Shape;1058;p52"/>
            <p:cNvSpPr/>
            <p:nvPr/>
          </p:nvSpPr>
          <p:spPr>
            <a:xfrm>
              <a:off x="4108071" y="3413321"/>
              <a:ext cx="110327" cy="91647"/>
            </a:xfrm>
            <a:custGeom>
              <a:avLst/>
              <a:gdLst/>
              <a:ahLst/>
              <a:cxnLst/>
              <a:rect l="l" t="t" r="r" b="b"/>
              <a:pathLst>
                <a:path w="4347" h="3611" extrusionOk="0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59" name="Google Shape;1059;p52"/>
            <p:cNvSpPr/>
            <p:nvPr/>
          </p:nvSpPr>
          <p:spPr>
            <a:xfrm>
              <a:off x="4143121" y="3435630"/>
              <a:ext cx="40811" cy="34593"/>
            </a:xfrm>
            <a:custGeom>
              <a:avLst/>
              <a:gdLst/>
              <a:ahLst/>
              <a:cxnLst/>
              <a:rect l="l" t="t" r="r" b="b"/>
              <a:pathLst>
                <a:path w="1608" h="1363" extrusionOk="0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0" name="Google Shape;1060;p52"/>
            <p:cNvSpPr/>
            <p:nvPr/>
          </p:nvSpPr>
          <p:spPr>
            <a:xfrm>
              <a:off x="3709183" y="2494878"/>
              <a:ext cx="284078" cy="261338"/>
            </a:xfrm>
            <a:custGeom>
              <a:avLst/>
              <a:gdLst/>
              <a:ahLst/>
              <a:cxnLst/>
              <a:rect l="l" t="t" r="r" b="b"/>
              <a:pathLst>
                <a:path w="11193" h="10297" extrusionOk="0">
                  <a:moveTo>
                    <a:pt x="6014" y="2129"/>
                  </a:moveTo>
                  <a:lnTo>
                    <a:pt x="6014" y="3034"/>
                  </a:lnTo>
                  <a:lnTo>
                    <a:pt x="5097" y="3034"/>
                  </a:lnTo>
                  <a:lnTo>
                    <a:pt x="5097" y="2129"/>
                  </a:lnTo>
                  <a:close/>
                  <a:moveTo>
                    <a:pt x="8704" y="347"/>
                  </a:moveTo>
                  <a:cubicBezTo>
                    <a:pt x="8745" y="347"/>
                    <a:pt x="8785" y="350"/>
                    <a:pt x="8824" y="355"/>
                  </a:cubicBezTo>
                  <a:cubicBezTo>
                    <a:pt x="9133" y="403"/>
                    <a:pt x="9371" y="617"/>
                    <a:pt x="9550" y="1058"/>
                  </a:cubicBezTo>
                  <a:cubicBezTo>
                    <a:pt x="9824" y="1689"/>
                    <a:pt x="9847" y="2201"/>
                    <a:pt x="9645" y="2558"/>
                  </a:cubicBezTo>
                  <a:cubicBezTo>
                    <a:pt x="9419" y="2939"/>
                    <a:pt x="8966" y="3034"/>
                    <a:pt x="8907" y="3046"/>
                  </a:cubicBezTo>
                  <a:lnTo>
                    <a:pt x="6335" y="3046"/>
                  </a:lnTo>
                  <a:lnTo>
                    <a:pt x="6335" y="2034"/>
                  </a:lnTo>
                  <a:cubicBezTo>
                    <a:pt x="6442" y="1903"/>
                    <a:pt x="6764" y="1498"/>
                    <a:pt x="7204" y="1141"/>
                  </a:cubicBezTo>
                  <a:cubicBezTo>
                    <a:pt x="7798" y="612"/>
                    <a:pt x="8304" y="347"/>
                    <a:pt x="8704" y="347"/>
                  </a:cubicBezTo>
                  <a:close/>
                  <a:moveTo>
                    <a:pt x="4585" y="3356"/>
                  </a:moveTo>
                  <a:lnTo>
                    <a:pt x="4585" y="4653"/>
                  </a:lnTo>
                  <a:lnTo>
                    <a:pt x="299" y="4653"/>
                  </a:lnTo>
                  <a:lnTo>
                    <a:pt x="299" y="3356"/>
                  </a:lnTo>
                  <a:close/>
                  <a:moveTo>
                    <a:pt x="6204" y="3356"/>
                  </a:moveTo>
                  <a:lnTo>
                    <a:pt x="6204" y="9987"/>
                  </a:lnTo>
                  <a:lnTo>
                    <a:pt x="4906" y="9987"/>
                  </a:lnTo>
                  <a:lnTo>
                    <a:pt x="4906" y="3356"/>
                  </a:lnTo>
                  <a:close/>
                  <a:moveTo>
                    <a:pt x="10812" y="3356"/>
                  </a:moveTo>
                  <a:lnTo>
                    <a:pt x="10812" y="4653"/>
                  </a:lnTo>
                  <a:lnTo>
                    <a:pt x="9074" y="4653"/>
                  </a:lnTo>
                  <a:cubicBezTo>
                    <a:pt x="8990" y="4653"/>
                    <a:pt x="8907" y="4725"/>
                    <a:pt x="8907" y="4820"/>
                  </a:cubicBezTo>
                  <a:cubicBezTo>
                    <a:pt x="8907" y="4903"/>
                    <a:pt x="8990" y="4987"/>
                    <a:pt x="9074" y="4987"/>
                  </a:cubicBezTo>
                  <a:lnTo>
                    <a:pt x="10002" y="4987"/>
                  </a:lnTo>
                  <a:lnTo>
                    <a:pt x="10002" y="9594"/>
                  </a:lnTo>
                  <a:cubicBezTo>
                    <a:pt x="10002" y="9809"/>
                    <a:pt x="9824" y="9987"/>
                    <a:pt x="9609" y="9987"/>
                  </a:cubicBezTo>
                  <a:lnTo>
                    <a:pt x="6526" y="9987"/>
                  </a:lnTo>
                  <a:lnTo>
                    <a:pt x="6526" y="4987"/>
                  </a:lnTo>
                  <a:lnTo>
                    <a:pt x="8419" y="4987"/>
                  </a:lnTo>
                  <a:cubicBezTo>
                    <a:pt x="8514" y="4987"/>
                    <a:pt x="8585" y="4903"/>
                    <a:pt x="8585" y="4820"/>
                  </a:cubicBezTo>
                  <a:cubicBezTo>
                    <a:pt x="8585" y="4725"/>
                    <a:pt x="8514" y="4653"/>
                    <a:pt x="8419" y="4653"/>
                  </a:cubicBezTo>
                  <a:lnTo>
                    <a:pt x="6526" y="4653"/>
                  </a:lnTo>
                  <a:lnTo>
                    <a:pt x="6526" y="3356"/>
                  </a:lnTo>
                  <a:close/>
                  <a:moveTo>
                    <a:pt x="2416" y="1"/>
                  </a:moveTo>
                  <a:cubicBezTo>
                    <a:pt x="2282" y="1"/>
                    <a:pt x="2156" y="24"/>
                    <a:pt x="2037" y="69"/>
                  </a:cubicBezTo>
                  <a:cubicBezTo>
                    <a:pt x="1727" y="188"/>
                    <a:pt x="1465" y="474"/>
                    <a:pt x="1287" y="903"/>
                  </a:cubicBezTo>
                  <a:cubicBezTo>
                    <a:pt x="977" y="1653"/>
                    <a:pt x="965" y="2248"/>
                    <a:pt x="1215" y="2689"/>
                  </a:cubicBezTo>
                  <a:cubicBezTo>
                    <a:pt x="1287" y="2820"/>
                    <a:pt x="1382" y="2927"/>
                    <a:pt x="1489" y="3022"/>
                  </a:cubicBezTo>
                  <a:lnTo>
                    <a:pt x="156" y="3022"/>
                  </a:lnTo>
                  <a:cubicBezTo>
                    <a:pt x="72" y="3022"/>
                    <a:pt x="1" y="3094"/>
                    <a:pt x="1" y="3177"/>
                  </a:cubicBezTo>
                  <a:lnTo>
                    <a:pt x="1" y="4808"/>
                  </a:lnTo>
                  <a:cubicBezTo>
                    <a:pt x="1" y="4891"/>
                    <a:pt x="72" y="4963"/>
                    <a:pt x="156" y="4963"/>
                  </a:cubicBezTo>
                  <a:lnTo>
                    <a:pt x="834" y="4963"/>
                  </a:lnTo>
                  <a:lnTo>
                    <a:pt x="834" y="9583"/>
                  </a:lnTo>
                  <a:cubicBezTo>
                    <a:pt x="834" y="9964"/>
                    <a:pt x="1156" y="10297"/>
                    <a:pt x="1549" y="10297"/>
                  </a:cubicBezTo>
                  <a:lnTo>
                    <a:pt x="2656" y="10297"/>
                  </a:lnTo>
                  <a:cubicBezTo>
                    <a:pt x="2751" y="10297"/>
                    <a:pt x="2823" y="10225"/>
                    <a:pt x="2823" y="10130"/>
                  </a:cubicBezTo>
                  <a:cubicBezTo>
                    <a:pt x="2823" y="10047"/>
                    <a:pt x="2751" y="9964"/>
                    <a:pt x="2656" y="9964"/>
                  </a:cubicBezTo>
                  <a:lnTo>
                    <a:pt x="1549" y="9964"/>
                  </a:lnTo>
                  <a:cubicBezTo>
                    <a:pt x="1334" y="9964"/>
                    <a:pt x="1156" y="9785"/>
                    <a:pt x="1156" y="9583"/>
                  </a:cubicBezTo>
                  <a:lnTo>
                    <a:pt x="1156" y="4963"/>
                  </a:lnTo>
                  <a:lnTo>
                    <a:pt x="4609" y="4963"/>
                  </a:lnTo>
                  <a:lnTo>
                    <a:pt x="4609" y="9964"/>
                  </a:lnTo>
                  <a:lnTo>
                    <a:pt x="3311" y="9964"/>
                  </a:lnTo>
                  <a:cubicBezTo>
                    <a:pt x="3228" y="9964"/>
                    <a:pt x="3156" y="10047"/>
                    <a:pt x="3156" y="10130"/>
                  </a:cubicBezTo>
                  <a:cubicBezTo>
                    <a:pt x="3156" y="10225"/>
                    <a:pt x="3228" y="10297"/>
                    <a:pt x="3311" y="10297"/>
                  </a:cubicBezTo>
                  <a:lnTo>
                    <a:pt x="9645" y="10297"/>
                  </a:lnTo>
                  <a:cubicBezTo>
                    <a:pt x="10026" y="10297"/>
                    <a:pt x="10359" y="9964"/>
                    <a:pt x="10359" y="9583"/>
                  </a:cubicBezTo>
                  <a:lnTo>
                    <a:pt x="10359" y="4963"/>
                  </a:lnTo>
                  <a:lnTo>
                    <a:pt x="11026" y="4963"/>
                  </a:lnTo>
                  <a:cubicBezTo>
                    <a:pt x="11110" y="4963"/>
                    <a:pt x="11193" y="4891"/>
                    <a:pt x="11193" y="4808"/>
                  </a:cubicBezTo>
                  <a:lnTo>
                    <a:pt x="11193" y="3177"/>
                  </a:lnTo>
                  <a:cubicBezTo>
                    <a:pt x="11145" y="3106"/>
                    <a:pt x="11074" y="3034"/>
                    <a:pt x="10979" y="3034"/>
                  </a:cubicBezTo>
                  <a:lnTo>
                    <a:pt x="9657" y="3034"/>
                  </a:lnTo>
                  <a:cubicBezTo>
                    <a:pt x="9752" y="2939"/>
                    <a:pt x="9847" y="2844"/>
                    <a:pt x="9919" y="2701"/>
                  </a:cubicBezTo>
                  <a:cubicBezTo>
                    <a:pt x="10181" y="2260"/>
                    <a:pt x="10157" y="1641"/>
                    <a:pt x="9847" y="915"/>
                  </a:cubicBezTo>
                  <a:cubicBezTo>
                    <a:pt x="9621" y="379"/>
                    <a:pt x="9300" y="81"/>
                    <a:pt x="8871" y="22"/>
                  </a:cubicBezTo>
                  <a:cubicBezTo>
                    <a:pt x="8824" y="16"/>
                    <a:pt x="8776" y="13"/>
                    <a:pt x="8728" y="13"/>
                  </a:cubicBezTo>
                  <a:cubicBezTo>
                    <a:pt x="7648" y="13"/>
                    <a:pt x="6371" y="1489"/>
                    <a:pt x="6097" y="1808"/>
                  </a:cubicBezTo>
                  <a:lnTo>
                    <a:pt x="5025" y="1808"/>
                  </a:lnTo>
                  <a:cubicBezTo>
                    <a:pt x="4859" y="1617"/>
                    <a:pt x="4359" y="1022"/>
                    <a:pt x="3751" y="581"/>
                  </a:cubicBezTo>
                  <a:cubicBezTo>
                    <a:pt x="3715" y="556"/>
                    <a:pt x="3677" y="543"/>
                    <a:pt x="3642" y="543"/>
                  </a:cubicBezTo>
                  <a:cubicBezTo>
                    <a:pt x="3595" y="543"/>
                    <a:pt x="3552" y="565"/>
                    <a:pt x="3525" y="605"/>
                  </a:cubicBezTo>
                  <a:cubicBezTo>
                    <a:pt x="3466" y="677"/>
                    <a:pt x="3478" y="784"/>
                    <a:pt x="3549" y="831"/>
                  </a:cubicBezTo>
                  <a:cubicBezTo>
                    <a:pt x="4144" y="1260"/>
                    <a:pt x="4656" y="1855"/>
                    <a:pt x="4787" y="2022"/>
                  </a:cubicBezTo>
                  <a:lnTo>
                    <a:pt x="4787" y="3034"/>
                  </a:lnTo>
                  <a:lnTo>
                    <a:pt x="2216" y="3034"/>
                  </a:lnTo>
                  <a:cubicBezTo>
                    <a:pt x="2144" y="3022"/>
                    <a:pt x="1692" y="2927"/>
                    <a:pt x="1489" y="2546"/>
                  </a:cubicBezTo>
                  <a:cubicBezTo>
                    <a:pt x="1275" y="2189"/>
                    <a:pt x="1323" y="1677"/>
                    <a:pt x="1573" y="1034"/>
                  </a:cubicBezTo>
                  <a:cubicBezTo>
                    <a:pt x="1727" y="700"/>
                    <a:pt x="1906" y="474"/>
                    <a:pt x="2144" y="379"/>
                  </a:cubicBezTo>
                  <a:cubicBezTo>
                    <a:pt x="2224" y="348"/>
                    <a:pt x="2314" y="332"/>
                    <a:pt x="2413" y="332"/>
                  </a:cubicBezTo>
                  <a:cubicBezTo>
                    <a:pt x="2578" y="332"/>
                    <a:pt x="2769" y="377"/>
                    <a:pt x="2978" y="474"/>
                  </a:cubicBezTo>
                  <a:cubicBezTo>
                    <a:pt x="3001" y="488"/>
                    <a:pt x="3025" y="493"/>
                    <a:pt x="3049" y="493"/>
                  </a:cubicBezTo>
                  <a:cubicBezTo>
                    <a:pt x="3109" y="493"/>
                    <a:pt x="3166" y="454"/>
                    <a:pt x="3192" y="403"/>
                  </a:cubicBezTo>
                  <a:cubicBezTo>
                    <a:pt x="3239" y="308"/>
                    <a:pt x="3192" y="224"/>
                    <a:pt x="3120" y="177"/>
                  </a:cubicBezTo>
                  <a:cubicBezTo>
                    <a:pt x="2864" y="59"/>
                    <a:pt x="2630" y="1"/>
                    <a:pt x="2416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1" name="Google Shape;1061;p52"/>
            <p:cNvSpPr/>
            <p:nvPr/>
          </p:nvSpPr>
          <p:spPr>
            <a:xfrm>
              <a:off x="4817869" y="3322534"/>
              <a:ext cx="352071" cy="231796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2" name="Google Shape;1062;p52"/>
            <p:cNvSpPr/>
            <p:nvPr/>
          </p:nvSpPr>
          <p:spPr>
            <a:xfrm>
              <a:off x="4859570" y="3491747"/>
              <a:ext cx="41725" cy="41141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3" name="Google Shape;1063;p52"/>
            <p:cNvSpPr/>
            <p:nvPr/>
          </p:nvSpPr>
          <p:spPr>
            <a:xfrm>
              <a:off x="5074442" y="3491747"/>
              <a:ext cx="41725" cy="4144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4" name="Google Shape;1064;p52"/>
            <p:cNvSpPr/>
            <p:nvPr/>
          </p:nvSpPr>
          <p:spPr>
            <a:xfrm>
              <a:off x="5036371" y="3450960"/>
              <a:ext cx="98221" cy="46369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5" name="Google Shape;1065;p52"/>
            <p:cNvSpPr/>
            <p:nvPr/>
          </p:nvSpPr>
          <p:spPr>
            <a:xfrm>
              <a:off x="4889189" y="3342788"/>
              <a:ext cx="99743" cy="154742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6" name="Google Shape;1066;p52"/>
            <p:cNvSpPr/>
            <p:nvPr/>
          </p:nvSpPr>
          <p:spPr>
            <a:xfrm>
              <a:off x="4999188" y="3342788"/>
              <a:ext cx="96114" cy="82206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7" name="Google Shape;1067;p52"/>
            <p:cNvSpPr/>
            <p:nvPr/>
          </p:nvSpPr>
          <p:spPr>
            <a:xfrm>
              <a:off x="4936625" y="3425275"/>
              <a:ext cx="31471" cy="10609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8" name="Google Shape;1068;p52"/>
            <p:cNvSpPr/>
            <p:nvPr/>
          </p:nvSpPr>
          <p:spPr>
            <a:xfrm>
              <a:off x="5019137" y="3425275"/>
              <a:ext cx="31446" cy="10609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69" name="Google Shape;1069;p52"/>
            <p:cNvSpPr/>
            <p:nvPr/>
          </p:nvSpPr>
          <p:spPr>
            <a:xfrm>
              <a:off x="4405187" y="2067704"/>
              <a:ext cx="303113" cy="218496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  <p:sp>
          <p:nvSpPr>
            <p:cNvPr id="1070" name="Google Shape;1070;p52"/>
            <p:cNvSpPr/>
            <p:nvPr/>
          </p:nvSpPr>
          <p:spPr>
            <a:xfrm>
              <a:off x="4404578" y="2005445"/>
              <a:ext cx="303722" cy="182533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6E69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4818B"/>
                </a:solidFill>
              </a:endParaRPr>
            </a:p>
          </p:txBody>
        </p:sp>
      </p:grpSp>
      <p:sp>
        <p:nvSpPr>
          <p:cNvPr id="1071" name="Google Shape;1071;p52"/>
          <p:cNvSpPr/>
          <p:nvPr/>
        </p:nvSpPr>
        <p:spPr>
          <a:xfrm>
            <a:off x="4521842" y="1935297"/>
            <a:ext cx="28927" cy="28927"/>
          </a:xfrm>
          <a:custGeom>
            <a:avLst/>
            <a:gdLst/>
            <a:ahLst/>
            <a:cxnLst/>
            <a:rect l="l" t="t" r="r" b="b"/>
            <a:pathLst>
              <a:path w="1192" h="1192" extrusionOk="0">
                <a:moveTo>
                  <a:pt x="596" y="358"/>
                </a:moveTo>
                <a:cubicBezTo>
                  <a:pt x="739" y="358"/>
                  <a:pt x="834" y="465"/>
                  <a:pt x="834" y="596"/>
                </a:cubicBezTo>
                <a:cubicBezTo>
                  <a:pt x="834" y="739"/>
                  <a:pt x="739" y="834"/>
                  <a:pt x="596" y="834"/>
                </a:cubicBezTo>
                <a:cubicBezTo>
                  <a:pt x="465" y="834"/>
                  <a:pt x="358" y="739"/>
                  <a:pt x="358" y="596"/>
                </a:cubicBezTo>
                <a:cubicBezTo>
                  <a:pt x="358" y="465"/>
                  <a:pt x="465" y="358"/>
                  <a:pt x="596" y="358"/>
                </a:cubicBezTo>
                <a:close/>
                <a:moveTo>
                  <a:pt x="596" y="1"/>
                </a:moveTo>
                <a:cubicBezTo>
                  <a:pt x="274" y="1"/>
                  <a:pt x="0" y="274"/>
                  <a:pt x="0" y="596"/>
                </a:cubicBezTo>
                <a:cubicBezTo>
                  <a:pt x="0" y="929"/>
                  <a:pt x="274" y="1191"/>
                  <a:pt x="596" y="1191"/>
                </a:cubicBezTo>
                <a:cubicBezTo>
                  <a:pt x="929" y="1191"/>
                  <a:pt x="1191" y="929"/>
                  <a:pt x="1191" y="596"/>
                </a:cubicBezTo>
                <a:cubicBezTo>
                  <a:pt x="1191" y="274"/>
                  <a:pt x="929" y="1"/>
                  <a:pt x="596" y="1"/>
                </a:cubicBezTo>
                <a:close/>
              </a:path>
            </a:pathLst>
          </a:custGeom>
          <a:solidFill>
            <a:srgbClr val="6E69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818B"/>
              </a:solidFill>
            </a:endParaRPr>
          </a:p>
        </p:txBody>
      </p:sp>
      <p:sp>
        <p:nvSpPr>
          <p:cNvPr id="1072" name="Google Shape;1072;p52"/>
          <p:cNvSpPr/>
          <p:nvPr/>
        </p:nvSpPr>
        <p:spPr>
          <a:xfrm>
            <a:off x="4572416" y="1935297"/>
            <a:ext cx="28903" cy="28927"/>
          </a:xfrm>
          <a:custGeom>
            <a:avLst/>
            <a:gdLst/>
            <a:ahLst/>
            <a:cxnLst/>
            <a:rect l="l" t="t" r="r" b="b"/>
            <a:pathLst>
              <a:path w="1191" h="1192" extrusionOk="0">
                <a:moveTo>
                  <a:pt x="595" y="358"/>
                </a:moveTo>
                <a:cubicBezTo>
                  <a:pt x="738" y="358"/>
                  <a:pt x="833" y="465"/>
                  <a:pt x="833" y="596"/>
                </a:cubicBezTo>
                <a:cubicBezTo>
                  <a:pt x="833" y="739"/>
                  <a:pt x="738" y="834"/>
                  <a:pt x="595" y="834"/>
                </a:cubicBezTo>
                <a:cubicBezTo>
                  <a:pt x="464" y="834"/>
                  <a:pt x="357" y="739"/>
                  <a:pt x="357" y="596"/>
                </a:cubicBezTo>
                <a:cubicBezTo>
                  <a:pt x="357" y="465"/>
                  <a:pt x="464" y="358"/>
                  <a:pt x="595" y="358"/>
                </a:cubicBezTo>
                <a:close/>
                <a:moveTo>
                  <a:pt x="595" y="1"/>
                </a:moveTo>
                <a:cubicBezTo>
                  <a:pt x="274" y="1"/>
                  <a:pt x="0" y="274"/>
                  <a:pt x="0" y="596"/>
                </a:cubicBezTo>
                <a:cubicBezTo>
                  <a:pt x="0" y="929"/>
                  <a:pt x="274" y="1191"/>
                  <a:pt x="595" y="1191"/>
                </a:cubicBezTo>
                <a:cubicBezTo>
                  <a:pt x="929" y="1191"/>
                  <a:pt x="1191" y="929"/>
                  <a:pt x="1191" y="596"/>
                </a:cubicBezTo>
                <a:cubicBezTo>
                  <a:pt x="1191" y="274"/>
                  <a:pt x="929" y="1"/>
                  <a:pt x="595" y="1"/>
                </a:cubicBezTo>
                <a:close/>
              </a:path>
            </a:pathLst>
          </a:custGeom>
          <a:solidFill>
            <a:srgbClr val="6E69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818B"/>
              </a:solidFill>
            </a:endParaRPr>
          </a:p>
        </p:txBody>
      </p:sp>
      <p:sp>
        <p:nvSpPr>
          <p:cNvPr id="1073" name="Google Shape;1073;p52"/>
          <p:cNvSpPr/>
          <p:nvPr/>
        </p:nvSpPr>
        <p:spPr>
          <a:xfrm>
            <a:off x="4623549" y="1935297"/>
            <a:ext cx="28927" cy="28927"/>
          </a:xfrm>
          <a:custGeom>
            <a:avLst/>
            <a:gdLst/>
            <a:ahLst/>
            <a:cxnLst/>
            <a:rect l="l" t="t" r="r" b="b"/>
            <a:pathLst>
              <a:path w="1192" h="1192" extrusionOk="0">
                <a:moveTo>
                  <a:pt x="596" y="358"/>
                </a:moveTo>
                <a:cubicBezTo>
                  <a:pt x="727" y="358"/>
                  <a:pt x="834" y="465"/>
                  <a:pt x="834" y="596"/>
                </a:cubicBezTo>
                <a:cubicBezTo>
                  <a:pt x="834" y="739"/>
                  <a:pt x="727" y="834"/>
                  <a:pt x="596" y="834"/>
                </a:cubicBezTo>
                <a:cubicBezTo>
                  <a:pt x="453" y="834"/>
                  <a:pt x="358" y="739"/>
                  <a:pt x="358" y="596"/>
                </a:cubicBezTo>
                <a:cubicBezTo>
                  <a:pt x="334" y="465"/>
                  <a:pt x="453" y="358"/>
                  <a:pt x="596" y="358"/>
                </a:cubicBezTo>
                <a:close/>
                <a:moveTo>
                  <a:pt x="596" y="1"/>
                </a:moveTo>
                <a:cubicBezTo>
                  <a:pt x="262" y="1"/>
                  <a:pt x="0" y="274"/>
                  <a:pt x="0" y="596"/>
                </a:cubicBezTo>
                <a:cubicBezTo>
                  <a:pt x="0" y="929"/>
                  <a:pt x="262" y="1191"/>
                  <a:pt x="596" y="1191"/>
                </a:cubicBezTo>
                <a:cubicBezTo>
                  <a:pt x="917" y="1191"/>
                  <a:pt x="1191" y="929"/>
                  <a:pt x="1191" y="596"/>
                </a:cubicBezTo>
                <a:cubicBezTo>
                  <a:pt x="1191" y="274"/>
                  <a:pt x="917" y="1"/>
                  <a:pt x="596" y="1"/>
                </a:cubicBezTo>
                <a:close/>
              </a:path>
            </a:pathLst>
          </a:custGeom>
          <a:solidFill>
            <a:srgbClr val="6E69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4818B"/>
              </a:solidFill>
            </a:endParaRPr>
          </a:p>
        </p:txBody>
      </p:sp>
      <p:sp>
        <p:nvSpPr>
          <p:cNvPr id="1074" name="Google Shape;1074;p52"/>
          <p:cNvSpPr txBox="1"/>
          <p:nvPr/>
        </p:nvSpPr>
        <p:spPr>
          <a:xfrm>
            <a:off x="4976712" y="1243419"/>
            <a:ext cx="22926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Los profesionales saber escuchar, pues estos escuchan a los demás y valorar sus aportaciones.</a:t>
            </a:r>
            <a:endParaRPr sz="1200" dirty="0">
              <a:solidFill>
                <a:srgbClr val="B4818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5" name="Google Shape;1028;p52">
            <a:extLst>
              <a:ext uri="{FF2B5EF4-FFF2-40B4-BE49-F238E27FC236}">
                <a16:creationId xmlns:a16="http://schemas.microsoft.com/office/drawing/2014/main" id="{5418643E-1DD0-4621-B57B-2E532105EECB}"/>
              </a:ext>
            </a:extLst>
          </p:cNvPr>
          <p:cNvSpPr txBox="1"/>
          <p:nvPr/>
        </p:nvSpPr>
        <p:spPr>
          <a:xfrm>
            <a:off x="1605972" y="4356885"/>
            <a:ext cx="2292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Los profesionales crean un buen ambiente laboral.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4"/>
          <p:cNvSpPr txBox="1">
            <a:spLocks noGrp="1"/>
          </p:cNvSpPr>
          <p:nvPr>
            <p:ph type="title"/>
          </p:nvPr>
        </p:nvSpPr>
        <p:spPr>
          <a:xfrm>
            <a:off x="720000" y="218578"/>
            <a:ext cx="7714800" cy="5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DEBILIDADES</a:t>
            </a:r>
          </a:p>
        </p:txBody>
      </p:sp>
      <p:grpSp>
        <p:nvGrpSpPr>
          <p:cNvPr id="1088" name="Google Shape;1088;p54"/>
          <p:cNvGrpSpPr/>
          <p:nvPr/>
        </p:nvGrpSpPr>
        <p:grpSpPr>
          <a:xfrm>
            <a:off x="1779688" y="2848870"/>
            <a:ext cx="2977189" cy="2752"/>
            <a:chOff x="3735482" y="2553846"/>
            <a:chExt cx="721638" cy="667"/>
          </a:xfrm>
        </p:grpSpPr>
        <p:cxnSp>
          <p:nvCxnSpPr>
            <p:cNvPr id="1089" name="Google Shape;1089;p54"/>
            <p:cNvCxnSpPr>
              <a:cxnSpLocks/>
              <a:stCxn id="1093" idx="6"/>
              <a:endCxn id="1100" idx="2"/>
            </p:cNvCxnSpPr>
            <p:nvPr/>
          </p:nvCxnSpPr>
          <p:spPr>
            <a:xfrm flipV="1">
              <a:off x="4047782" y="2553846"/>
              <a:ext cx="83513" cy="15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54"/>
            <p:cNvCxnSpPr>
              <a:cxnSpLocks/>
              <a:stCxn id="1100" idx="6"/>
              <a:endCxn id="1103" idx="2"/>
            </p:cNvCxnSpPr>
            <p:nvPr/>
          </p:nvCxnSpPr>
          <p:spPr>
            <a:xfrm flipV="1">
              <a:off x="4356895" y="2554513"/>
              <a:ext cx="100225" cy="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54"/>
            <p:cNvCxnSpPr>
              <a:cxnSpLocks/>
              <a:stCxn id="1092" idx="6"/>
              <a:endCxn id="1093" idx="2"/>
            </p:cNvCxnSpPr>
            <p:nvPr/>
          </p:nvCxnSpPr>
          <p:spPr>
            <a:xfrm flipV="1">
              <a:off x="3735482" y="2554013"/>
              <a:ext cx="86400" cy="16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4" name="Google Shape;1094;p54"/>
          <p:cNvGrpSpPr/>
          <p:nvPr/>
        </p:nvGrpSpPr>
        <p:grpSpPr>
          <a:xfrm>
            <a:off x="2136137" y="2385595"/>
            <a:ext cx="931973" cy="1224419"/>
            <a:chOff x="3969644" y="2440153"/>
            <a:chExt cx="225900" cy="296779"/>
          </a:xfrm>
        </p:grpSpPr>
        <p:cxnSp>
          <p:nvCxnSpPr>
            <p:cNvPr id="1095" name="Google Shape;1095;p54"/>
            <p:cNvCxnSpPr/>
            <p:nvPr/>
          </p:nvCxnSpPr>
          <p:spPr>
            <a:xfrm>
              <a:off x="4082390" y="2637031"/>
              <a:ext cx="0" cy="999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3" name="Google Shape;1093;p54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54"/>
          <p:cNvGrpSpPr/>
          <p:nvPr/>
        </p:nvGrpSpPr>
        <p:grpSpPr>
          <a:xfrm>
            <a:off x="3412653" y="2047822"/>
            <a:ext cx="930735" cy="1268531"/>
            <a:chOff x="4426818" y="2358282"/>
            <a:chExt cx="225600" cy="307471"/>
          </a:xfrm>
        </p:grpSpPr>
        <p:cxnSp>
          <p:nvCxnSpPr>
            <p:cNvPr id="1098" name="Google Shape;1098;p54"/>
            <p:cNvCxnSpPr>
              <a:stCxn id="1099" idx="0"/>
            </p:cNvCxnSpPr>
            <p:nvPr/>
          </p:nvCxnSpPr>
          <p:spPr>
            <a:xfrm rot="10800000">
              <a:off x="4539644" y="2358282"/>
              <a:ext cx="0" cy="1107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0" name="Google Shape;1100;p54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54"/>
          <p:cNvGrpSpPr/>
          <p:nvPr/>
        </p:nvGrpSpPr>
        <p:grpSpPr>
          <a:xfrm>
            <a:off x="4756876" y="2385595"/>
            <a:ext cx="930735" cy="1223182"/>
            <a:chOff x="4883984" y="2440153"/>
            <a:chExt cx="225600" cy="296479"/>
          </a:xfrm>
        </p:grpSpPr>
        <p:cxnSp>
          <p:nvCxnSpPr>
            <p:cNvPr id="1102" name="Google Shape;1102;p54"/>
            <p:cNvCxnSpPr/>
            <p:nvPr/>
          </p:nvCxnSpPr>
          <p:spPr>
            <a:xfrm>
              <a:off x="4996858" y="2637031"/>
              <a:ext cx="0" cy="996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3" name="Google Shape;1103;p54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54"/>
          <p:cNvGrpSpPr/>
          <p:nvPr/>
        </p:nvGrpSpPr>
        <p:grpSpPr>
          <a:xfrm>
            <a:off x="848734" y="2048127"/>
            <a:ext cx="930953" cy="1269185"/>
            <a:chOff x="2182679" y="2005014"/>
            <a:chExt cx="792300" cy="1080158"/>
          </a:xfrm>
        </p:grpSpPr>
        <p:cxnSp>
          <p:nvCxnSpPr>
            <p:cNvPr id="1106" name="Google Shape;1106;p54"/>
            <p:cNvCxnSpPr>
              <a:stCxn id="1107" idx="0"/>
            </p:cNvCxnSpPr>
            <p:nvPr/>
          </p:nvCxnSpPr>
          <p:spPr>
            <a:xfrm rot="10800000">
              <a:off x="2578961" y="2005014"/>
              <a:ext cx="0" cy="3888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2" name="Google Shape;1092;p54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54"/>
          <p:cNvSpPr txBox="1"/>
          <p:nvPr/>
        </p:nvSpPr>
        <p:spPr>
          <a:xfrm>
            <a:off x="1402820" y="3567224"/>
            <a:ext cx="2404345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Falta de versatilidad de los profesionales, pues estos deben conocer y prestar la gran mayoría de servicios en caso de que el salón y los clientes lo requieran.</a:t>
            </a:r>
          </a:p>
        </p:txBody>
      </p:sp>
      <p:sp>
        <p:nvSpPr>
          <p:cNvPr id="1109" name="Google Shape;1109;p54"/>
          <p:cNvSpPr txBox="1"/>
          <p:nvPr/>
        </p:nvSpPr>
        <p:spPr>
          <a:xfrm>
            <a:off x="1969410" y="2195403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 dirty="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5900" b="1" dirty="0">
                <a:solidFill>
                  <a:srgbClr val="E296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5900" b="1" dirty="0">
              <a:solidFill>
                <a:srgbClr val="E296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0" name="Google Shape;1110;p54"/>
          <p:cNvSpPr txBox="1"/>
          <p:nvPr/>
        </p:nvSpPr>
        <p:spPr>
          <a:xfrm>
            <a:off x="5448849" y="1017423"/>
            <a:ext cx="2156067" cy="10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Los profesionales no le crean la necesidad al cliente de tomar otros servicios que presta el establecimiento.</a:t>
            </a:r>
          </a:p>
        </p:txBody>
      </p:sp>
      <p:sp>
        <p:nvSpPr>
          <p:cNvPr id="1111" name="Google Shape;1111;p54"/>
          <p:cNvSpPr txBox="1"/>
          <p:nvPr/>
        </p:nvSpPr>
        <p:spPr>
          <a:xfrm>
            <a:off x="4647000" y="2195403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>
                <a:solidFill>
                  <a:srgbClr val="E296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5900" b="1">
              <a:solidFill>
                <a:srgbClr val="E296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2" name="Google Shape;1112;p54"/>
          <p:cNvSpPr txBox="1"/>
          <p:nvPr/>
        </p:nvSpPr>
        <p:spPr>
          <a:xfrm>
            <a:off x="2959105" y="1024769"/>
            <a:ext cx="1851600" cy="101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Carecen de sentido de pertenencia o sentimiento de pertenencia hacia el salón.</a:t>
            </a:r>
          </a:p>
        </p:txBody>
      </p:sp>
      <p:sp>
        <p:nvSpPr>
          <p:cNvPr id="1113" name="Google Shape;1113;p54"/>
          <p:cNvSpPr txBox="1"/>
          <p:nvPr/>
        </p:nvSpPr>
        <p:spPr>
          <a:xfrm>
            <a:off x="3274337" y="220800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 dirty="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5900" b="1" dirty="0">
                <a:solidFill>
                  <a:srgbClr val="E296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5900" b="1" dirty="0">
              <a:solidFill>
                <a:srgbClr val="E296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4" name="Google Shape;1114;p54"/>
          <p:cNvSpPr txBox="1"/>
          <p:nvPr/>
        </p:nvSpPr>
        <p:spPr>
          <a:xfrm>
            <a:off x="392015" y="1020814"/>
            <a:ext cx="1851600" cy="968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Falta de interés por mantenerse actualizado con los avances del mundo de la belleza.</a:t>
            </a:r>
            <a:endParaRPr sz="1200" dirty="0">
              <a:solidFill>
                <a:srgbClr val="B4818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15" name="Google Shape;1115;p54"/>
          <p:cNvSpPr txBox="1"/>
          <p:nvPr/>
        </p:nvSpPr>
        <p:spPr>
          <a:xfrm>
            <a:off x="733151" y="2208003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>
                <a:solidFill>
                  <a:srgbClr val="E296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5900" b="1">
              <a:solidFill>
                <a:srgbClr val="E296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16" name="Google Shape;1116;p54"/>
          <p:cNvSpPr/>
          <p:nvPr/>
        </p:nvSpPr>
        <p:spPr>
          <a:xfrm rot="2539163" flipH="1">
            <a:off x="-1828368" y="3734737"/>
            <a:ext cx="4019782" cy="2016991"/>
          </a:xfrm>
          <a:custGeom>
            <a:avLst/>
            <a:gdLst/>
            <a:ahLst/>
            <a:cxnLst/>
            <a:rect l="l" t="t" r="r" b="b"/>
            <a:pathLst>
              <a:path w="125411" h="62927" fill="none" extrusionOk="0">
                <a:moveTo>
                  <a:pt x="254" y="62926"/>
                </a:moveTo>
                <a:cubicBezTo>
                  <a:pt x="1" y="28249"/>
                  <a:pt x="28028" y="0"/>
                  <a:pt x="62706" y="0"/>
                </a:cubicBezTo>
                <a:cubicBezTo>
                  <a:pt x="97383" y="0"/>
                  <a:pt x="125410" y="28249"/>
                  <a:pt x="125157" y="62926"/>
                </a:cubicBez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54"/>
          <p:cNvSpPr/>
          <p:nvPr/>
        </p:nvSpPr>
        <p:spPr>
          <a:xfrm rot="-8747883" flipH="1">
            <a:off x="6347753" y="-1052044"/>
            <a:ext cx="4019829" cy="2017014"/>
          </a:xfrm>
          <a:custGeom>
            <a:avLst/>
            <a:gdLst/>
            <a:ahLst/>
            <a:cxnLst/>
            <a:rect l="l" t="t" r="r" b="b"/>
            <a:pathLst>
              <a:path w="125411" h="62927" fill="none" extrusionOk="0">
                <a:moveTo>
                  <a:pt x="254" y="62926"/>
                </a:moveTo>
                <a:cubicBezTo>
                  <a:pt x="1" y="28249"/>
                  <a:pt x="28028" y="0"/>
                  <a:pt x="62706" y="0"/>
                </a:cubicBezTo>
                <a:cubicBezTo>
                  <a:pt x="97383" y="0"/>
                  <a:pt x="125410" y="28249"/>
                  <a:pt x="125157" y="62926"/>
                </a:cubicBezTo>
              </a:path>
            </a:pathLst>
          </a:custGeom>
          <a:noFill/>
          <a:ln w="9525" cap="flat" cmpd="sng">
            <a:solidFill>
              <a:srgbClr val="B4818B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1101;p54">
            <a:extLst>
              <a:ext uri="{FF2B5EF4-FFF2-40B4-BE49-F238E27FC236}">
                <a16:creationId xmlns:a16="http://schemas.microsoft.com/office/drawing/2014/main" id="{B4D0A86D-3BE8-4700-BD25-B1CA9826265F}"/>
              </a:ext>
            </a:extLst>
          </p:cNvPr>
          <p:cNvGrpSpPr/>
          <p:nvPr/>
        </p:nvGrpSpPr>
        <p:grpSpPr>
          <a:xfrm>
            <a:off x="7329828" y="2381071"/>
            <a:ext cx="930735" cy="1223182"/>
            <a:chOff x="4883984" y="2440153"/>
            <a:chExt cx="225600" cy="296479"/>
          </a:xfrm>
        </p:grpSpPr>
        <p:cxnSp>
          <p:nvCxnSpPr>
            <p:cNvPr id="47" name="Google Shape;1102;p54">
              <a:extLst>
                <a:ext uri="{FF2B5EF4-FFF2-40B4-BE49-F238E27FC236}">
                  <a16:creationId xmlns:a16="http://schemas.microsoft.com/office/drawing/2014/main" id="{375054CF-1308-4277-84E0-669D94CCB7DE}"/>
                </a:ext>
              </a:extLst>
            </p:cNvPr>
            <p:cNvCxnSpPr/>
            <p:nvPr/>
          </p:nvCxnSpPr>
          <p:spPr>
            <a:xfrm>
              <a:off x="4996858" y="2637031"/>
              <a:ext cx="0" cy="996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1103;p54">
              <a:extLst>
                <a:ext uri="{FF2B5EF4-FFF2-40B4-BE49-F238E27FC236}">
                  <a16:creationId xmlns:a16="http://schemas.microsoft.com/office/drawing/2014/main" id="{809A482F-05AF-41A0-A549-E0B18BAE5DBB}"/>
                </a:ext>
              </a:extLst>
            </p:cNvPr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04;p54">
              <a:extLst>
                <a:ext uri="{FF2B5EF4-FFF2-40B4-BE49-F238E27FC236}">
                  <a16:creationId xmlns:a16="http://schemas.microsoft.com/office/drawing/2014/main" id="{6E6614CE-2252-4C40-BB05-2CE6C0BC54B2}"/>
                </a:ext>
              </a:extLst>
            </p:cNvPr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1111;p54">
            <a:extLst>
              <a:ext uri="{FF2B5EF4-FFF2-40B4-BE49-F238E27FC236}">
                <a16:creationId xmlns:a16="http://schemas.microsoft.com/office/drawing/2014/main" id="{ED70DC2B-660A-4E1B-B014-E41FFC7ED7D0}"/>
              </a:ext>
            </a:extLst>
          </p:cNvPr>
          <p:cNvSpPr txBox="1"/>
          <p:nvPr/>
        </p:nvSpPr>
        <p:spPr>
          <a:xfrm>
            <a:off x="7208663" y="2281191"/>
            <a:ext cx="1133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 dirty="0">
                <a:solidFill>
                  <a:srgbClr val="E296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  <a:endParaRPr sz="5900" b="1" dirty="0">
              <a:solidFill>
                <a:srgbClr val="E296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52" name="Google Shape;1097;p54">
            <a:extLst>
              <a:ext uri="{FF2B5EF4-FFF2-40B4-BE49-F238E27FC236}">
                <a16:creationId xmlns:a16="http://schemas.microsoft.com/office/drawing/2014/main" id="{0841FF36-3AA3-4A71-9959-5A23F6E3291E}"/>
              </a:ext>
            </a:extLst>
          </p:cNvPr>
          <p:cNvGrpSpPr/>
          <p:nvPr/>
        </p:nvGrpSpPr>
        <p:grpSpPr>
          <a:xfrm>
            <a:off x="6071878" y="2042904"/>
            <a:ext cx="930735" cy="1268531"/>
            <a:chOff x="4426818" y="2358282"/>
            <a:chExt cx="225600" cy="307471"/>
          </a:xfrm>
        </p:grpSpPr>
        <p:cxnSp>
          <p:nvCxnSpPr>
            <p:cNvPr id="53" name="Google Shape;1098;p54">
              <a:extLst>
                <a:ext uri="{FF2B5EF4-FFF2-40B4-BE49-F238E27FC236}">
                  <a16:creationId xmlns:a16="http://schemas.microsoft.com/office/drawing/2014/main" id="{2058316F-184A-4B92-8425-0A4CDD384D4E}"/>
                </a:ext>
              </a:extLst>
            </p:cNvPr>
            <p:cNvCxnSpPr>
              <a:stCxn id="55" idx="0"/>
            </p:cNvCxnSpPr>
            <p:nvPr/>
          </p:nvCxnSpPr>
          <p:spPr>
            <a:xfrm rot="10800000">
              <a:off x="4539644" y="2358282"/>
              <a:ext cx="0" cy="110700"/>
            </a:xfrm>
            <a:prstGeom prst="straightConnector1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1100;p54">
              <a:extLst>
                <a:ext uri="{FF2B5EF4-FFF2-40B4-BE49-F238E27FC236}">
                  <a16:creationId xmlns:a16="http://schemas.microsoft.com/office/drawing/2014/main" id="{A615EFB1-BD3E-4A2F-8351-5E4B1F1F9231}"/>
                </a:ext>
              </a:extLst>
            </p:cNvPr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noFill/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9;p54">
              <a:extLst>
                <a:ext uri="{FF2B5EF4-FFF2-40B4-BE49-F238E27FC236}">
                  <a16:creationId xmlns:a16="http://schemas.microsoft.com/office/drawing/2014/main" id="{75FB5211-82AD-4401-887D-15E2B2E85C1C}"/>
                </a:ext>
              </a:extLst>
            </p:cNvPr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rgbClr val="FACAB1">
                <a:alpha val="66520"/>
              </a:srgbClr>
            </a:solidFill>
            <a:ln w="9525" cap="flat" cmpd="sng">
              <a:solidFill>
                <a:srgbClr val="E296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113;p54">
            <a:extLst>
              <a:ext uri="{FF2B5EF4-FFF2-40B4-BE49-F238E27FC236}">
                <a16:creationId xmlns:a16="http://schemas.microsoft.com/office/drawing/2014/main" id="{43E60CB7-163B-4896-BEBD-DBBAC4FAFC4F}"/>
              </a:ext>
            </a:extLst>
          </p:cNvPr>
          <p:cNvSpPr txBox="1"/>
          <p:nvPr/>
        </p:nvSpPr>
        <p:spPr>
          <a:xfrm>
            <a:off x="5922273" y="2191796"/>
            <a:ext cx="113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 dirty="0">
                <a:solidFill>
                  <a:schemeClr val="accent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5900" b="1" dirty="0">
                <a:solidFill>
                  <a:srgbClr val="E29699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sz="5900" b="1" dirty="0">
              <a:solidFill>
                <a:srgbClr val="E29699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57" name="Google Shape;1090;p54">
            <a:extLst>
              <a:ext uri="{FF2B5EF4-FFF2-40B4-BE49-F238E27FC236}">
                <a16:creationId xmlns:a16="http://schemas.microsoft.com/office/drawing/2014/main" id="{1B46453F-5698-4ABD-8AF3-6290A521B034}"/>
              </a:ext>
            </a:extLst>
          </p:cNvPr>
          <p:cNvCxnSpPr>
            <a:cxnSpLocks/>
            <a:stCxn id="1103" idx="6"/>
            <a:endCxn id="54" idx="2"/>
          </p:cNvCxnSpPr>
          <p:nvPr/>
        </p:nvCxnSpPr>
        <p:spPr>
          <a:xfrm flipV="1">
            <a:off x="5687611" y="2846057"/>
            <a:ext cx="384267" cy="4917"/>
          </a:xfrm>
          <a:prstGeom prst="straightConnector1">
            <a:avLst/>
          </a:prstGeom>
          <a:noFill/>
          <a:ln w="9525" cap="flat" cmpd="sng">
            <a:solidFill>
              <a:srgbClr val="E296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1090;p54">
            <a:extLst>
              <a:ext uri="{FF2B5EF4-FFF2-40B4-BE49-F238E27FC236}">
                <a16:creationId xmlns:a16="http://schemas.microsoft.com/office/drawing/2014/main" id="{603DDB19-9252-4A0A-948F-CFDEE659814B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7081636" y="2846057"/>
            <a:ext cx="248192" cy="393"/>
          </a:xfrm>
          <a:prstGeom prst="straightConnector1">
            <a:avLst/>
          </a:prstGeom>
          <a:noFill/>
          <a:ln w="9525" cap="flat" cmpd="sng">
            <a:solidFill>
              <a:srgbClr val="E296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1110;p54">
            <a:extLst>
              <a:ext uri="{FF2B5EF4-FFF2-40B4-BE49-F238E27FC236}">
                <a16:creationId xmlns:a16="http://schemas.microsoft.com/office/drawing/2014/main" id="{190C5C5D-7E8A-4B1D-B6B8-06E34E3F4049}"/>
              </a:ext>
            </a:extLst>
          </p:cNvPr>
          <p:cNvSpPr txBox="1"/>
          <p:nvPr/>
        </p:nvSpPr>
        <p:spPr>
          <a:xfrm>
            <a:off x="4210190" y="3562599"/>
            <a:ext cx="2043849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Algunos profesionales se conforman con la masa de clientes que ya tiene el salón y no buscan nuevos clientes.</a:t>
            </a:r>
            <a:endParaRPr sz="1200" dirty="0">
              <a:solidFill>
                <a:srgbClr val="B4818B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1110;p54">
            <a:extLst>
              <a:ext uri="{FF2B5EF4-FFF2-40B4-BE49-F238E27FC236}">
                <a16:creationId xmlns:a16="http://schemas.microsoft.com/office/drawing/2014/main" id="{4936A55C-BF0A-4C11-8063-AB49AEA99211}"/>
              </a:ext>
            </a:extLst>
          </p:cNvPr>
          <p:cNvSpPr txBox="1"/>
          <p:nvPr/>
        </p:nvSpPr>
        <p:spPr>
          <a:xfrm>
            <a:off x="6604185" y="3590241"/>
            <a:ext cx="2404345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En los tiempos muertos del salón los profesionales no utilizan su tiempo libre en crear estrategias con la </a:t>
            </a:r>
            <a:r>
              <a:rPr lang="es-MX" sz="1200" dirty="0" err="1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community</a:t>
            </a:r>
            <a:r>
              <a:rPr lang="es-MX" sz="1200" dirty="0">
                <a:solidFill>
                  <a:srgbClr val="B4818B"/>
                </a:solidFill>
                <a:latin typeface="Fira Sans"/>
                <a:ea typeface="Fira Sans"/>
                <a:cs typeface="Fira Sans"/>
                <a:sym typeface="Fira Sans"/>
              </a:rPr>
              <a:t> manager o en mantenerse a la vanguardia en el cuidado capilar.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uty Salon Business Plan by Slidesgo">
  <a:themeElements>
    <a:clrScheme name="Simple Light">
      <a:dk1>
        <a:srgbClr val="6E6976"/>
      </a:dk1>
      <a:lt1>
        <a:srgbClr val="FFFFFF"/>
      </a:lt1>
      <a:dk2>
        <a:srgbClr val="595959"/>
      </a:dk2>
      <a:lt2>
        <a:srgbClr val="EEEEEE"/>
      </a:lt2>
      <a:accent1>
        <a:srgbClr val="E29699"/>
      </a:accent1>
      <a:accent2>
        <a:srgbClr val="B4818B"/>
      </a:accent2>
      <a:accent3>
        <a:srgbClr val="F6B1A1"/>
      </a:accent3>
      <a:accent4>
        <a:srgbClr val="BF939C"/>
      </a:accent4>
      <a:accent5>
        <a:srgbClr val="FACAB1"/>
      </a:accent5>
      <a:accent6>
        <a:srgbClr val="FCE0D1"/>
      </a:accent6>
      <a:hlink>
        <a:srgbClr val="FCDCC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231</Words>
  <Application>Microsoft Office PowerPoint</Application>
  <PresentationFormat>Presentación en pantalla (16:9)</PresentationFormat>
  <Paragraphs>27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Playfair Display</vt:lpstr>
      <vt:lpstr>Calibri</vt:lpstr>
      <vt:lpstr>Playfair Display Black</vt:lpstr>
      <vt:lpstr>Arial</vt:lpstr>
      <vt:lpstr>Fira Sans</vt:lpstr>
      <vt:lpstr>Nunito SemiBold</vt:lpstr>
      <vt:lpstr>Beauty Salon Business Plan by Slidesgo</vt:lpstr>
      <vt:lpstr>This is FOREVER Chic</vt:lpstr>
      <vt:lpstr>FORTALEZAS</vt:lpstr>
      <vt:lpstr>DEBILIDADES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FOREVER Chic</dc:title>
  <dc:creator>Usuario</dc:creator>
  <cp:lastModifiedBy>Andrés Arévalo</cp:lastModifiedBy>
  <cp:revision>3</cp:revision>
  <dcterms:modified xsi:type="dcterms:W3CDTF">2022-07-05T13:20:16Z</dcterms:modified>
</cp:coreProperties>
</file>