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3"/>
  </p:normalViewPr>
  <p:slideViewPr>
    <p:cSldViewPr snapToGrid="0" snapToObjects="1">
      <p:cViewPr>
        <p:scale>
          <a:sx n="85" d="100"/>
          <a:sy n="85" d="100"/>
        </p:scale>
        <p:origin x="180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DBFC-9E4C-7D4D-835E-AF9B27003AF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53" y="3920956"/>
            <a:ext cx="2228850" cy="1569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73" y="331889"/>
            <a:ext cx="884901" cy="1534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3051" y="273245"/>
            <a:ext cx="800079" cy="144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679" y="3039605"/>
            <a:ext cx="774924" cy="13962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0570464" y="4615677"/>
            <a:ext cx="10570464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7" y="6887544"/>
            <a:ext cx="872200" cy="156447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693915" y="5568938"/>
            <a:ext cx="880088" cy="2040784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-8147161" y="7680834"/>
            <a:ext cx="119776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Self-Service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kiosk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372001" y="7680834"/>
            <a:ext cx="196399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Re-Order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from mobile receipts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018722" y="7680834"/>
            <a:ext cx="120257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Full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Service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3995" y="5578294"/>
            <a:ext cx="1681966" cy="202207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-4143431" y="585395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-4330160" y="5232369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62815" y="1741934"/>
            <a:ext cx="223170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Table-top Self-Service </a:t>
            </a:r>
            <a:endParaRPr lang="en-US" sz="1400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3706043" y="5445237"/>
            <a:ext cx="3218902" cy="2265858"/>
            <a:chOff x="6425509" y="1990847"/>
            <a:chExt cx="3218902" cy="226585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790" y="2245523"/>
              <a:ext cx="417996" cy="41884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6425509" y="2419833"/>
              <a:ext cx="3218902" cy="1836872"/>
              <a:chOff x="-1535617" y="990600"/>
              <a:chExt cx="8546018" cy="487680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-1535617" y="3519170"/>
                <a:ext cx="8546018" cy="562755"/>
              </a:xfrm>
              <a:prstGeom prst="roundRect">
                <a:avLst>
                  <a:gd name="adj" fmla="val 37978"/>
                </a:avLst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001682" y="2589281"/>
              <a:ext cx="805856" cy="805856"/>
              <a:chOff x="-507167" y="682373"/>
              <a:chExt cx="3032897" cy="303289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48182" y="3036713"/>
                <a:ext cx="683634" cy="48165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7167" y="682373"/>
                <a:ext cx="3032897" cy="3032897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34021" y="3362837"/>
                <a:ext cx="1311956" cy="1559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6567" y="1990847"/>
              <a:ext cx="619768" cy="619768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Rectangle 23"/>
            <p:cNvSpPr/>
            <p:nvPr/>
          </p:nvSpPr>
          <p:spPr>
            <a:xfrm>
              <a:off x="8297371" y="2517800"/>
              <a:ext cx="428603" cy="4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681" y="2882559"/>
              <a:ext cx="480754" cy="48120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-2825113" y="700449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#828282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86780" y="-455986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99104" y="2576367"/>
            <a:ext cx="9332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Coupons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Specials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73526" y="2576367"/>
            <a:ext cx="16530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Waste Avoidance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sales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42531" y="-267615"/>
            <a:ext cx="2694969" cy="7386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gets promotions via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Email/Text/Social Media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4018817" y="102361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485948" y="880872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918836" y="102361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>
            <a:off x="8711575" y="-31318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0" y="2576367"/>
            <a:ext cx="237436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promotion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31" y="343731"/>
            <a:ext cx="1890589" cy="236749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73" y="580385"/>
            <a:ext cx="917713" cy="18939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44" y="580384"/>
            <a:ext cx="1051146" cy="189395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9745652" y="1092291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6120297" y="1209977"/>
            <a:ext cx="254428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sees loyalty</a:t>
            </a:r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and   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check-in rewards</a:t>
            </a:r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0122" y="2045490"/>
            <a:ext cx="1208076" cy="2175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4392" y="2079578"/>
            <a:ext cx="1235224" cy="214173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-4276986" y="4121011"/>
            <a:ext cx="142058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on old receipt</a:t>
            </a:r>
          </a:p>
          <a:p>
            <a:pPr algn="r"/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can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6507271" y="4121011"/>
            <a:ext cx="15456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.on credit  card </a:t>
            </a:r>
          </a:p>
          <a:p>
            <a:pPr algn="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swipe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-7622442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/>
          <p:cNvSpPr/>
          <p:nvPr/>
        </p:nvSpPr>
        <p:spPr>
          <a:xfrm>
            <a:off x="-7829703" y="1513326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-3043669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2146770" y="2425516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621632" y="4121011"/>
            <a:ext cx="206819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loyalty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474" y="2125028"/>
            <a:ext cx="1051146" cy="189395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7087" y="1537412"/>
            <a:ext cx="1681966" cy="2022071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-2854452" y="3933948"/>
            <a:ext cx="1081748" cy="1546166"/>
            <a:chOff x="1323688" y="579723"/>
            <a:chExt cx="4297914" cy="614310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955394" y="5947016"/>
              <a:ext cx="749" cy="8587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608468" y="3316289"/>
              <a:ext cx="2122940" cy="3406539"/>
              <a:chOff x="2608468" y="3316289"/>
              <a:chExt cx="2122940" cy="4007147"/>
            </a:xfrm>
          </p:grpSpPr>
          <p:sp>
            <p:nvSpPr>
              <p:cNvPr id="87" name="Rounded Rectangle 234"/>
              <p:cNvSpPr/>
              <p:nvPr/>
            </p:nvSpPr>
            <p:spPr>
              <a:xfrm rot="16200000">
                <a:off x="1956856" y="3971075"/>
                <a:ext cx="3419410" cy="2109837"/>
              </a:xfrm>
              <a:custGeom>
                <a:avLst/>
                <a:gdLst>
                  <a:gd name="connsiteX0" fmla="*/ 0 w 3359085"/>
                  <a:gd name="connsiteY0" fmla="*/ 0 h 2109837"/>
                  <a:gd name="connsiteX1" fmla="*/ 0 w 3359085"/>
                  <a:gd name="connsiteY1" fmla="*/ 0 h 2109837"/>
                  <a:gd name="connsiteX2" fmla="*/ 3359085 w 3359085"/>
                  <a:gd name="connsiteY2" fmla="*/ 0 h 2109837"/>
                  <a:gd name="connsiteX3" fmla="*/ 3359085 w 3359085"/>
                  <a:gd name="connsiteY3" fmla="*/ 0 h 2109837"/>
                  <a:gd name="connsiteX4" fmla="*/ 3359085 w 3359085"/>
                  <a:gd name="connsiteY4" fmla="*/ 2109837 h 2109837"/>
                  <a:gd name="connsiteX5" fmla="*/ 3359085 w 3359085"/>
                  <a:gd name="connsiteY5" fmla="*/ 2109837 h 2109837"/>
                  <a:gd name="connsiteX6" fmla="*/ 0 w 3359085"/>
                  <a:gd name="connsiteY6" fmla="*/ 2109837 h 2109837"/>
                  <a:gd name="connsiteX7" fmla="*/ 0 w 3359085"/>
                  <a:gd name="connsiteY7" fmla="*/ 2109837 h 2109837"/>
                  <a:gd name="connsiteX8" fmla="*/ 0 w 3359085"/>
                  <a:gd name="connsiteY8" fmla="*/ 0 h 2109837"/>
                  <a:gd name="connsiteX0" fmla="*/ 60325 w 3419410"/>
                  <a:gd name="connsiteY0" fmla="*/ 0 h 2109837"/>
                  <a:gd name="connsiteX1" fmla="*/ 60325 w 3419410"/>
                  <a:gd name="connsiteY1" fmla="*/ 0 h 2109837"/>
                  <a:gd name="connsiteX2" fmla="*/ 3419410 w 3419410"/>
                  <a:gd name="connsiteY2" fmla="*/ 0 h 2109837"/>
                  <a:gd name="connsiteX3" fmla="*/ 3419410 w 3419410"/>
                  <a:gd name="connsiteY3" fmla="*/ 0 h 2109837"/>
                  <a:gd name="connsiteX4" fmla="*/ 3419410 w 3419410"/>
                  <a:gd name="connsiteY4" fmla="*/ 2109837 h 2109837"/>
                  <a:gd name="connsiteX5" fmla="*/ 3419410 w 3419410"/>
                  <a:gd name="connsiteY5" fmla="*/ 2109837 h 2109837"/>
                  <a:gd name="connsiteX6" fmla="*/ 60325 w 3419410"/>
                  <a:gd name="connsiteY6" fmla="*/ 2109837 h 2109837"/>
                  <a:gd name="connsiteX7" fmla="*/ 0 w 3419410"/>
                  <a:gd name="connsiteY7" fmla="*/ 2109837 h 2109837"/>
                  <a:gd name="connsiteX8" fmla="*/ 60325 w 3419410"/>
                  <a:gd name="connsiteY8" fmla="*/ 0 h 2109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9410" h="2109837">
                    <a:moveTo>
                      <a:pt x="60325" y="0"/>
                    </a:moveTo>
                    <a:lnTo>
                      <a:pt x="60325" y="0"/>
                    </a:lnTo>
                    <a:lnTo>
                      <a:pt x="3419410" y="0"/>
                    </a:lnTo>
                    <a:lnTo>
                      <a:pt x="3419410" y="0"/>
                    </a:lnTo>
                    <a:lnTo>
                      <a:pt x="3419410" y="2109837"/>
                    </a:lnTo>
                    <a:lnTo>
                      <a:pt x="3419410" y="2109837"/>
                    </a:lnTo>
                    <a:lnTo>
                      <a:pt x="60325" y="2109837"/>
                    </a:lnTo>
                    <a:lnTo>
                      <a:pt x="0" y="2109837"/>
                    </a:lnTo>
                    <a:lnTo>
                      <a:pt x="60325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38"/>
              <p:cNvSpPr/>
              <p:nvPr/>
            </p:nvSpPr>
            <p:spPr>
              <a:xfrm>
                <a:off x="2608468" y="6604777"/>
                <a:ext cx="2122940" cy="718659"/>
              </a:xfrm>
              <a:custGeom>
                <a:avLst/>
                <a:gdLst>
                  <a:gd name="connsiteX0" fmla="*/ 0 w 1278987"/>
                  <a:gd name="connsiteY0" fmla="*/ 0 h 1105231"/>
                  <a:gd name="connsiteX1" fmla="*/ 1278987 w 1278987"/>
                  <a:gd name="connsiteY1" fmla="*/ 0 h 1105231"/>
                  <a:gd name="connsiteX2" fmla="*/ 1278987 w 1278987"/>
                  <a:gd name="connsiteY2" fmla="*/ 1105231 h 1105231"/>
                  <a:gd name="connsiteX3" fmla="*/ 0 w 1278987"/>
                  <a:gd name="connsiteY3" fmla="*/ 1105231 h 1105231"/>
                  <a:gd name="connsiteX4" fmla="*/ 0 w 1278987"/>
                  <a:gd name="connsiteY4" fmla="*/ 0 h 1105231"/>
                  <a:gd name="connsiteX0" fmla="*/ 0 w 3683859"/>
                  <a:gd name="connsiteY0" fmla="*/ 0 h 1105231"/>
                  <a:gd name="connsiteX1" fmla="*/ 3683859 w 3683859"/>
                  <a:gd name="connsiteY1" fmla="*/ 731520 h 1105231"/>
                  <a:gd name="connsiteX2" fmla="*/ 1278987 w 3683859"/>
                  <a:gd name="connsiteY2" fmla="*/ 1105231 h 1105231"/>
                  <a:gd name="connsiteX3" fmla="*/ 0 w 3683859"/>
                  <a:gd name="connsiteY3" fmla="*/ 1105231 h 1105231"/>
                  <a:gd name="connsiteX4" fmla="*/ 0 w 3683859"/>
                  <a:gd name="connsiteY4" fmla="*/ 0 h 1105231"/>
                  <a:gd name="connsiteX0" fmla="*/ 0 w 3683859"/>
                  <a:gd name="connsiteY0" fmla="*/ 0 h 1388695"/>
                  <a:gd name="connsiteX1" fmla="*/ 3683859 w 3683859"/>
                  <a:gd name="connsiteY1" fmla="*/ 731520 h 1388695"/>
                  <a:gd name="connsiteX2" fmla="*/ 2495139 w 3683859"/>
                  <a:gd name="connsiteY2" fmla="*/ 1388695 h 1388695"/>
                  <a:gd name="connsiteX3" fmla="*/ 0 w 3683859"/>
                  <a:gd name="connsiteY3" fmla="*/ 1105231 h 1388695"/>
                  <a:gd name="connsiteX4" fmla="*/ 0 w 3683859"/>
                  <a:gd name="connsiteY4" fmla="*/ 0 h 1388695"/>
                  <a:gd name="connsiteX0" fmla="*/ 2487168 w 3683859"/>
                  <a:gd name="connsiteY0" fmla="*/ 0 h 1342975"/>
                  <a:gd name="connsiteX1" fmla="*/ 3683859 w 3683859"/>
                  <a:gd name="connsiteY1" fmla="*/ 685800 h 1342975"/>
                  <a:gd name="connsiteX2" fmla="*/ 2495139 w 3683859"/>
                  <a:gd name="connsiteY2" fmla="*/ 1342975 h 1342975"/>
                  <a:gd name="connsiteX3" fmla="*/ 0 w 3683859"/>
                  <a:gd name="connsiteY3" fmla="*/ 1059511 h 1342975"/>
                  <a:gd name="connsiteX4" fmla="*/ 2487168 w 3683859"/>
                  <a:gd name="connsiteY4" fmla="*/ 0 h 1342975"/>
                  <a:gd name="connsiteX0" fmla="*/ 1325880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325880 w 2522571"/>
                  <a:gd name="connsiteY4" fmla="*/ 0 h 1342975"/>
                  <a:gd name="connsiteX0" fmla="*/ 1088136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088136 w 2522571"/>
                  <a:gd name="connsiteY4" fmla="*/ 0 h 1342975"/>
                  <a:gd name="connsiteX0" fmla="*/ 0 w 2522571"/>
                  <a:gd name="connsiteY0" fmla="*/ -1 h 722375"/>
                  <a:gd name="connsiteX1" fmla="*/ 2522571 w 2522571"/>
                  <a:gd name="connsiteY1" fmla="*/ 65200 h 722375"/>
                  <a:gd name="connsiteX2" fmla="*/ 1333851 w 2522571"/>
                  <a:gd name="connsiteY2" fmla="*/ 722375 h 722375"/>
                  <a:gd name="connsiteX3" fmla="*/ 0 w 2522571"/>
                  <a:gd name="connsiteY3" fmla="*/ -1 h 722375"/>
                  <a:gd name="connsiteX0" fmla="*/ 2420467 w 2420467"/>
                  <a:gd name="connsiteY0" fmla="*/ 0 h 657175"/>
                  <a:gd name="connsiteX1" fmla="*/ 1231747 w 2420467"/>
                  <a:gd name="connsiteY1" fmla="*/ 657175 h 657175"/>
                  <a:gd name="connsiteX2" fmla="*/ 0 w 2420467"/>
                  <a:gd name="connsiteY2" fmla="*/ 31683 h 657175"/>
                  <a:gd name="connsiteX0" fmla="*/ 2516429 w 2516429"/>
                  <a:gd name="connsiteY0" fmla="*/ 73943 h 731118"/>
                  <a:gd name="connsiteX1" fmla="*/ 1327709 w 2516429"/>
                  <a:gd name="connsiteY1" fmla="*/ 731118 h 731118"/>
                  <a:gd name="connsiteX2" fmla="*/ 0 w 2516429"/>
                  <a:gd name="connsiteY2" fmla="*/ 0 h 731118"/>
                  <a:gd name="connsiteX0" fmla="*/ 2614089 w 2614089"/>
                  <a:gd name="connsiteY0" fmla="*/ 127951 h 785126"/>
                  <a:gd name="connsiteX1" fmla="*/ 1425369 w 2614089"/>
                  <a:gd name="connsiteY1" fmla="*/ 785126 h 785126"/>
                  <a:gd name="connsiteX2" fmla="*/ 97660 w 2614089"/>
                  <a:gd name="connsiteY2" fmla="*/ 54008 h 785126"/>
                  <a:gd name="connsiteX3" fmla="*/ 100073 w 2614089"/>
                  <a:gd name="connsiteY3" fmla="*/ 54524 h 785126"/>
                  <a:gd name="connsiteX0" fmla="*/ 2617132 w 2617132"/>
                  <a:gd name="connsiteY0" fmla="*/ 168120 h 825295"/>
                  <a:gd name="connsiteX1" fmla="*/ 1428412 w 2617132"/>
                  <a:gd name="connsiteY1" fmla="*/ 825295 h 825295"/>
                  <a:gd name="connsiteX2" fmla="*/ 100703 w 2617132"/>
                  <a:gd name="connsiteY2" fmla="*/ 94177 h 825295"/>
                  <a:gd name="connsiteX3" fmla="*/ 91600 w 2617132"/>
                  <a:gd name="connsiteY3" fmla="*/ 3636 h 825295"/>
                  <a:gd name="connsiteX0" fmla="*/ 2526464 w 2526464"/>
                  <a:gd name="connsiteY0" fmla="*/ 164485 h 821660"/>
                  <a:gd name="connsiteX1" fmla="*/ 1337744 w 2526464"/>
                  <a:gd name="connsiteY1" fmla="*/ 821660 h 821660"/>
                  <a:gd name="connsiteX2" fmla="*/ 10035 w 2526464"/>
                  <a:gd name="connsiteY2" fmla="*/ 90542 h 821660"/>
                  <a:gd name="connsiteX3" fmla="*/ 932 w 2526464"/>
                  <a:gd name="connsiteY3" fmla="*/ 1 h 821660"/>
                  <a:gd name="connsiteX0" fmla="*/ 2549799 w 2549799"/>
                  <a:gd name="connsiteY0" fmla="*/ 164485 h 821660"/>
                  <a:gd name="connsiteX1" fmla="*/ 1361079 w 2549799"/>
                  <a:gd name="connsiteY1" fmla="*/ 821660 h 821660"/>
                  <a:gd name="connsiteX2" fmla="*/ 3197 w 2549799"/>
                  <a:gd name="connsiteY2" fmla="*/ 114304 h 821660"/>
                  <a:gd name="connsiteX3" fmla="*/ 24267 w 2549799"/>
                  <a:gd name="connsiteY3" fmla="*/ 1 h 821660"/>
                  <a:gd name="connsiteX0" fmla="*/ 2573822 w 2573822"/>
                  <a:gd name="connsiteY0" fmla="*/ 154981 h 812156"/>
                  <a:gd name="connsiteX1" fmla="*/ 1385102 w 2573822"/>
                  <a:gd name="connsiteY1" fmla="*/ 812156 h 812156"/>
                  <a:gd name="connsiteX2" fmla="*/ 27220 w 2573822"/>
                  <a:gd name="connsiteY2" fmla="*/ 104800 h 812156"/>
                  <a:gd name="connsiteX3" fmla="*/ 14 w 2573822"/>
                  <a:gd name="connsiteY3" fmla="*/ 2 h 812156"/>
                  <a:gd name="connsiteX0" fmla="*/ 2553703 w 2553703"/>
                  <a:gd name="connsiteY0" fmla="*/ 116964 h 774139"/>
                  <a:gd name="connsiteX1" fmla="*/ 1364983 w 2553703"/>
                  <a:gd name="connsiteY1" fmla="*/ 774139 h 774139"/>
                  <a:gd name="connsiteX2" fmla="*/ 7101 w 2553703"/>
                  <a:gd name="connsiteY2" fmla="*/ 66783 h 774139"/>
                  <a:gd name="connsiteX3" fmla="*/ 4033 w 2553703"/>
                  <a:gd name="connsiteY3" fmla="*/ 2 h 774139"/>
                  <a:gd name="connsiteX0" fmla="*/ 2561806 w 2561806"/>
                  <a:gd name="connsiteY0" fmla="*/ 140723 h 797898"/>
                  <a:gd name="connsiteX1" fmla="*/ 1373086 w 2561806"/>
                  <a:gd name="connsiteY1" fmla="*/ 797898 h 797898"/>
                  <a:gd name="connsiteX2" fmla="*/ 15204 w 2561806"/>
                  <a:gd name="connsiteY2" fmla="*/ 90542 h 797898"/>
                  <a:gd name="connsiteX3" fmla="*/ 67 w 2561806"/>
                  <a:gd name="connsiteY3" fmla="*/ 0 h 797898"/>
                  <a:gd name="connsiteX0" fmla="*/ 2548861 w 2548861"/>
                  <a:gd name="connsiteY0" fmla="*/ 145475 h 802650"/>
                  <a:gd name="connsiteX1" fmla="*/ 1360141 w 2548861"/>
                  <a:gd name="connsiteY1" fmla="*/ 802650 h 802650"/>
                  <a:gd name="connsiteX2" fmla="*/ 2259 w 2548861"/>
                  <a:gd name="connsiteY2" fmla="*/ 95294 h 802650"/>
                  <a:gd name="connsiteX3" fmla="*/ 41433 w 2548861"/>
                  <a:gd name="connsiteY3" fmla="*/ 0 h 802650"/>
                  <a:gd name="connsiteX0" fmla="*/ 2520849 w 2520849"/>
                  <a:gd name="connsiteY0" fmla="*/ 145475 h 802650"/>
                  <a:gd name="connsiteX1" fmla="*/ 1332129 w 2520849"/>
                  <a:gd name="connsiteY1" fmla="*/ 802650 h 802650"/>
                  <a:gd name="connsiteX2" fmla="*/ 4421 w 2520849"/>
                  <a:gd name="connsiteY2" fmla="*/ 128559 h 802650"/>
                  <a:gd name="connsiteX3" fmla="*/ 13421 w 2520849"/>
                  <a:gd name="connsiteY3" fmla="*/ 0 h 802650"/>
                  <a:gd name="connsiteX0" fmla="*/ 2549680 w 2549680"/>
                  <a:gd name="connsiteY0" fmla="*/ 135972 h 793147"/>
                  <a:gd name="connsiteX1" fmla="*/ 1360960 w 2549680"/>
                  <a:gd name="connsiteY1" fmla="*/ 793147 h 793147"/>
                  <a:gd name="connsiteX2" fmla="*/ 33252 w 2549680"/>
                  <a:gd name="connsiteY2" fmla="*/ 119056 h 793147"/>
                  <a:gd name="connsiteX3" fmla="*/ 9 w 2549680"/>
                  <a:gd name="connsiteY3" fmla="*/ 1 h 793147"/>
                  <a:gd name="connsiteX0" fmla="*/ 2521883 w 2521883"/>
                  <a:gd name="connsiteY0" fmla="*/ 150227 h 807402"/>
                  <a:gd name="connsiteX1" fmla="*/ 1333163 w 2521883"/>
                  <a:gd name="connsiteY1" fmla="*/ 807402 h 807402"/>
                  <a:gd name="connsiteX2" fmla="*/ 5455 w 2521883"/>
                  <a:gd name="connsiteY2" fmla="*/ 133311 h 807402"/>
                  <a:gd name="connsiteX3" fmla="*/ 8420 w 2521883"/>
                  <a:gd name="connsiteY3" fmla="*/ 0 h 807402"/>
                  <a:gd name="connsiteX0" fmla="*/ 2531633 w 2531633"/>
                  <a:gd name="connsiteY0" fmla="*/ 145476 h 802651"/>
                  <a:gd name="connsiteX1" fmla="*/ 1342913 w 2531633"/>
                  <a:gd name="connsiteY1" fmla="*/ 802651 h 802651"/>
                  <a:gd name="connsiteX2" fmla="*/ 15205 w 2531633"/>
                  <a:gd name="connsiteY2" fmla="*/ 128560 h 802651"/>
                  <a:gd name="connsiteX3" fmla="*/ 66 w 2531633"/>
                  <a:gd name="connsiteY3" fmla="*/ 1 h 802651"/>
                  <a:gd name="connsiteX0" fmla="*/ 2531635 w 2531635"/>
                  <a:gd name="connsiteY0" fmla="*/ 145476 h 802651"/>
                  <a:gd name="connsiteX1" fmla="*/ 1342915 w 2531635"/>
                  <a:gd name="connsiteY1" fmla="*/ 802651 h 802651"/>
                  <a:gd name="connsiteX2" fmla="*/ 15207 w 2531635"/>
                  <a:gd name="connsiteY2" fmla="*/ 104799 h 802651"/>
                  <a:gd name="connsiteX3" fmla="*/ 68 w 2531635"/>
                  <a:gd name="connsiteY3" fmla="*/ 1 h 802651"/>
                  <a:gd name="connsiteX0" fmla="*/ 2531635 w 2531635"/>
                  <a:gd name="connsiteY0" fmla="*/ 145476 h 802651"/>
                  <a:gd name="connsiteX1" fmla="*/ 1342915 w 2531635"/>
                  <a:gd name="connsiteY1" fmla="*/ 802651 h 802651"/>
                  <a:gd name="connsiteX2" fmla="*/ 15207 w 2531635"/>
                  <a:gd name="connsiteY2" fmla="*/ 81038 h 802651"/>
                  <a:gd name="connsiteX3" fmla="*/ 68 w 2531635"/>
                  <a:gd name="connsiteY3" fmla="*/ 1 h 80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1635" h="802651">
                    <a:moveTo>
                      <a:pt x="2531635" y="145476"/>
                    </a:moveTo>
                    <a:lnTo>
                      <a:pt x="1342915" y="802651"/>
                    </a:lnTo>
                    <a:lnTo>
                      <a:pt x="15207" y="81038"/>
                    </a:lnTo>
                    <a:cubicBezTo>
                      <a:pt x="1603" y="83108"/>
                      <a:pt x="-435" y="-106"/>
                      <a:pt x="68" y="1"/>
                    </a:cubicBezTo>
                  </a:path>
                </a:pathLst>
              </a:custGeom>
              <a:solidFill>
                <a:srgbClr val="CDCDCD"/>
              </a:solidFill>
              <a:ln w="381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V="1">
                <a:off x="3740054" y="4109187"/>
                <a:ext cx="0" cy="307438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38"/>
            <p:cNvSpPr/>
            <p:nvPr/>
          </p:nvSpPr>
          <p:spPr>
            <a:xfrm>
              <a:off x="1670309" y="2688503"/>
              <a:ext cx="3951293" cy="1329419"/>
            </a:xfrm>
            <a:custGeom>
              <a:avLst/>
              <a:gdLst>
                <a:gd name="connsiteX0" fmla="*/ 0 w 1278987"/>
                <a:gd name="connsiteY0" fmla="*/ 0 h 1105231"/>
                <a:gd name="connsiteX1" fmla="*/ 1278987 w 1278987"/>
                <a:gd name="connsiteY1" fmla="*/ 0 h 1105231"/>
                <a:gd name="connsiteX2" fmla="*/ 1278987 w 1278987"/>
                <a:gd name="connsiteY2" fmla="*/ 1105231 h 1105231"/>
                <a:gd name="connsiteX3" fmla="*/ 0 w 1278987"/>
                <a:gd name="connsiteY3" fmla="*/ 1105231 h 1105231"/>
                <a:gd name="connsiteX4" fmla="*/ 0 w 1278987"/>
                <a:gd name="connsiteY4" fmla="*/ 0 h 1105231"/>
                <a:gd name="connsiteX0" fmla="*/ 0 w 3683859"/>
                <a:gd name="connsiteY0" fmla="*/ 0 h 1105231"/>
                <a:gd name="connsiteX1" fmla="*/ 3683859 w 3683859"/>
                <a:gd name="connsiteY1" fmla="*/ 731520 h 1105231"/>
                <a:gd name="connsiteX2" fmla="*/ 1278987 w 3683859"/>
                <a:gd name="connsiteY2" fmla="*/ 1105231 h 1105231"/>
                <a:gd name="connsiteX3" fmla="*/ 0 w 3683859"/>
                <a:gd name="connsiteY3" fmla="*/ 1105231 h 1105231"/>
                <a:gd name="connsiteX4" fmla="*/ 0 w 3683859"/>
                <a:gd name="connsiteY4" fmla="*/ 0 h 1105231"/>
                <a:gd name="connsiteX0" fmla="*/ 0 w 3683859"/>
                <a:gd name="connsiteY0" fmla="*/ 0 h 1388695"/>
                <a:gd name="connsiteX1" fmla="*/ 3683859 w 3683859"/>
                <a:gd name="connsiteY1" fmla="*/ 731520 h 1388695"/>
                <a:gd name="connsiteX2" fmla="*/ 2495139 w 3683859"/>
                <a:gd name="connsiteY2" fmla="*/ 1388695 h 1388695"/>
                <a:gd name="connsiteX3" fmla="*/ 0 w 3683859"/>
                <a:gd name="connsiteY3" fmla="*/ 1105231 h 1388695"/>
                <a:gd name="connsiteX4" fmla="*/ 0 w 3683859"/>
                <a:gd name="connsiteY4" fmla="*/ 0 h 1388695"/>
                <a:gd name="connsiteX0" fmla="*/ 2487168 w 3683859"/>
                <a:gd name="connsiteY0" fmla="*/ 0 h 1342975"/>
                <a:gd name="connsiteX1" fmla="*/ 3683859 w 3683859"/>
                <a:gd name="connsiteY1" fmla="*/ 685800 h 1342975"/>
                <a:gd name="connsiteX2" fmla="*/ 2495139 w 3683859"/>
                <a:gd name="connsiteY2" fmla="*/ 1342975 h 1342975"/>
                <a:gd name="connsiteX3" fmla="*/ 0 w 3683859"/>
                <a:gd name="connsiteY3" fmla="*/ 1059511 h 1342975"/>
                <a:gd name="connsiteX4" fmla="*/ 2487168 w 3683859"/>
                <a:gd name="connsiteY4" fmla="*/ 0 h 1342975"/>
                <a:gd name="connsiteX0" fmla="*/ 1325880 w 2522571"/>
                <a:gd name="connsiteY0" fmla="*/ 0 h 1342975"/>
                <a:gd name="connsiteX1" fmla="*/ 2522571 w 2522571"/>
                <a:gd name="connsiteY1" fmla="*/ 685800 h 1342975"/>
                <a:gd name="connsiteX2" fmla="*/ 1333851 w 2522571"/>
                <a:gd name="connsiteY2" fmla="*/ 1342975 h 1342975"/>
                <a:gd name="connsiteX3" fmla="*/ 0 w 2522571"/>
                <a:gd name="connsiteY3" fmla="*/ 620599 h 1342975"/>
                <a:gd name="connsiteX4" fmla="*/ 1325880 w 2522571"/>
                <a:gd name="connsiteY4" fmla="*/ 0 h 1342975"/>
                <a:gd name="connsiteX0" fmla="*/ 1088136 w 2522571"/>
                <a:gd name="connsiteY0" fmla="*/ 0 h 1342975"/>
                <a:gd name="connsiteX1" fmla="*/ 2522571 w 2522571"/>
                <a:gd name="connsiteY1" fmla="*/ 685800 h 1342975"/>
                <a:gd name="connsiteX2" fmla="*/ 1333851 w 2522571"/>
                <a:gd name="connsiteY2" fmla="*/ 1342975 h 1342975"/>
                <a:gd name="connsiteX3" fmla="*/ 0 w 2522571"/>
                <a:gd name="connsiteY3" fmla="*/ 620599 h 1342975"/>
                <a:gd name="connsiteX4" fmla="*/ 1088136 w 2522571"/>
                <a:gd name="connsiteY4" fmla="*/ 0 h 13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2571" h="1342975">
                  <a:moveTo>
                    <a:pt x="1088136" y="0"/>
                  </a:moveTo>
                  <a:lnTo>
                    <a:pt x="2522571" y="685800"/>
                  </a:lnTo>
                  <a:lnTo>
                    <a:pt x="1333851" y="1342975"/>
                  </a:lnTo>
                  <a:lnTo>
                    <a:pt x="0" y="620599"/>
                  </a:lnTo>
                  <a:lnTo>
                    <a:pt x="1088136" y="0"/>
                  </a:lnTo>
                  <a:close/>
                </a:path>
              </a:pathLst>
            </a:custGeom>
            <a:solidFill>
              <a:srgbClr val="CDCDCD"/>
            </a:solidFill>
            <a:ln w="38100" cap="rnd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rot="5400000">
              <a:off x="2927821" y="2633491"/>
              <a:ext cx="1087148" cy="258145"/>
            </a:xfrm>
            <a:prstGeom prst="roundRect">
              <a:avLst>
                <a:gd name="adj" fmla="val 379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685855" y="1333649"/>
              <a:ext cx="1718966" cy="1461765"/>
              <a:chOff x="2926942" y="1167257"/>
              <a:chExt cx="1718966" cy="1461765"/>
            </a:xfrm>
          </p:grpSpPr>
          <p:sp>
            <p:nvSpPr>
              <p:cNvPr id="84" name="Parallelogram 83"/>
              <p:cNvSpPr/>
              <p:nvPr/>
            </p:nvSpPr>
            <p:spPr>
              <a:xfrm rot="610176">
                <a:off x="3383413" y="1525391"/>
                <a:ext cx="818640" cy="677776"/>
              </a:xfrm>
              <a:prstGeom prst="parallelogram">
                <a:avLst/>
              </a:prstGeom>
              <a:ln w="381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23"/>
              <p:cNvSpPr/>
              <p:nvPr/>
            </p:nvSpPr>
            <p:spPr>
              <a:xfrm rot="21396535">
                <a:off x="2946877" y="1578823"/>
                <a:ext cx="1699031" cy="1050199"/>
              </a:xfrm>
              <a:custGeom>
                <a:avLst/>
                <a:gdLst>
                  <a:gd name="connsiteX0" fmla="*/ 0 w 1209240"/>
                  <a:gd name="connsiteY0" fmla="*/ 0 h 795760"/>
                  <a:gd name="connsiteX1" fmla="*/ 1209240 w 1209240"/>
                  <a:gd name="connsiteY1" fmla="*/ 0 h 795760"/>
                  <a:gd name="connsiteX2" fmla="*/ 1209240 w 1209240"/>
                  <a:gd name="connsiteY2" fmla="*/ 795760 h 795760"/>
                  <a:gd name="connsiteX3" fmla="*/ 0 w 1209240"/>
                  <a:gd name="connsiteY3" fmla="*/ 795760 h 795760"/>
                  <a:gd name="connsiteX4" fmla="*/ 0 w 1209240"/>
                  <a:gd name="connsiteY4" fmla="*/ 0 h 795760"/>
                  <a:gd name="connsiteX0" fmla="*/ 0 w 1209240"/>
                  <a:gd name="connsiteY0" fmla="*/ 0 h 1508992"/>
                  <a:gd name="connsiteX1" fmla="*/ 1209240 w 1209240"/>
                  <a:gd name="connsiteY1" fmla="*/ 0 h 1508992"/>
                  <a:gd name="connsiteX2" fmla="*/ 980640 w 1209240"/>
                  <a:gd name="connsiteY2" fmla="*/ 1508992 h 1508992"/>
                  <a:gd name="connsiteX3" fmla="*/ 0 w 1209240"/>
                  <a:gd name="connsiteY3" fmla="*/ 795760 h 1508992"/>
                  <a:gd name="connsiteX4" fmla="*/ 0 w 1209240"/>
                  <a:gd name="connsiteY4" fmla="*/ 0 h 1508992"/>
                  <a:gd name="connsiteX0" fmla="*/ 64008 w 1273248"/>
                  <a:gd name="connsiteY0" fmla="*/ 0 h 1508992"/>
                  <a:gd name="connsiteX1" fmla="*/ 1273248 w 1273248"/>
                  <a:gd name="connsiteY1" fmla="*/ 0 h 1508992"/>
                  <a:gd name="connsiteX2" fmla="*/ 1044648 w 1273248"/>
                  <a:gd name="connsiteY2" fmla="*/ 1508992 h 1508992"/>
                  <a:gd name="connsiteX3" fmla="*/ 0 w 1273248"/>
                  <a:gd name="connsiteY3" fmla="*/ 914632 h 1508992"/>
                  <a:gd name="connsiteX4" fmla="*/ 64008 w 1273248"/>
                  <a:gd name="connsiteY4" fmla="*/ 0 h 1508992"/>
                  <a:gd name="connsiteX0" fmla="*/ 374904 w 1273248"/>
                  <a:gd name="connsiteY0" fmla="*/ 0 h 1618720"/>
                  <a:gd name="connsiteX1" fmla="*/ 1273248 w 1273248"/>
                  <a:gd name="connsiteY1" fmla="*/ 109728 h 1618720"/>
                  <a:gd name="connsiteX2" fmla="*/ 1044648 w 1273248"/>
                  <a:gd name="connsiteY2" fmla="*/ 1618720 h 1618720"/>
                  <a:gd name="connsiteX3" fmla="*/ 0 w 1273248"/>
                  <a:gd name="connsiteY3" fmla="*/ 1024360 h 1618720"/>
                  <a:gd name="connsiteX4" fmla="*/ 374904 w 1273248"/>
                  <a:gd name="connsiteY4" fmla="*/ 0 h 1618720"/>
                  <a:gd name="connsiteX0" fmla="*/ 374904 w 1446984"/>
                  <a:gd name="connsiteY0" fmla="*/ 0 h 1618720"/>
                  <a:gd name="connsiteX1" fmla="*/ 1446984 w 1446984"/>
                  <a:gd name="connsiteY1" fmla="*/ 521208 h 1618720"/>
                  <a:gd name="connsiteX2" fmla="*/ 1044648 w 1446984"/>
                  <a:gd name="connsiteY2" fmla="*/ 1618720 h 1618720"/>
                  <a:gd name="connsiteX3" fmla="*/ 0 w 1446984"/>
                  <a:gd name="connsiteY3" fmla="*/ 1024360 h 1618720"/>
                  <a:gd name="connsiteX4" fmla="*/ 374904 w 1446984"/>
                  <a:gd name="connsiteY4" fmla="*/ 0 h 1618720"/>
                  <a:gd name="connsiteX0" fmla="*/ 374904 w 1410408"/>
                  <a:gd name="connsiteY0" fmla="*/ 0 h 1618720"/>
                  <a:gd name="connsiteX1" fmla="*/ 1410408 w 1410408"/>
                  <a:gd name="connsiteY1" fmla="*/ 603504 h 1618720"/>
                  <a:gd name="connsiteX2" fmla="*/ 1044648 w 1410408"/>
                  <a:gd name="connsiteY2" fmla="*/ 1618720 h 1618720"/>
                  <a:gd name="connsiteX3" fmla="*/ 0 w 1410408"/>
                  <a:gd name="connsiteY3" fmla="*/ 1024360 h 1618720"/>
                  <a:gd name="connsiteX4" fmla="*/ 374904 w 1410408"/>
                  <a:gd name="connsiteY4" fmla="*/ 0 h 1618720"/>
                  <a:gd name="connsiteX0" fmla="*/ 374904 w 1410408"/>
                  <a:gd name="connsiteY0" fmla="*/ 0 h 1444984"/>
                  <a:gd name="connsiteX1" fmla="*/ 1410408 w 1410408"/>
                  <a:gd name="connsiteY1" fmla="*/ 603504 h 1444984"/>
                  <a:gd name="connsiteX2" fmla="*/ 1026360 w 1410408"/>
                  <a:gd name="connsiteY2" fmla="*/ 1444984 h 1444984"/>
                  <a:gd name="connsiteX3" fmla="*/ 0 w 1410408"/>
                  <a:gd name="connsiteY3" fmla="*/ 1024360 h 1444984"/>
                  <a:gd name="connsiteX4" fmla="*/ 374904 w 1410408"/>
                  <a:gd name="connsiteY4" fmla="*/ 0 h 1444984"/>
                  <a:gd name="connsiteX0" fmla="*/ 374904 w 1382976"/>
                  <a:gd name="connsiteY0" fmla="*/ 0 h 1444984"/>
                  <a:gd name="connsiteX1" fmla="*/ 1382976 w 1382976"/>
                  <a:gd name="connsiteY1" fmla="*/ 420624 h 1444984"/>
                  <a:gd name="connsiteX2" fmla="*/ 1026360 w 1382976"/>
                  <a:gd name="connsiteY2" fmla="*/ 1444984 h 1444984"/>
                  <a:gd name="connsiteX3" fmla="*/ 0 w 1382976"/>
                  <a:gd name="connsiteY3" fmla="*/ 1024360 h 1444984"/>
                  <a:gd name="connsiteX4" fmla="*/ 374904 w 1382976"/>
                  <a:gd name="connsiteY4" fmla="*/ 0 h 1444984"/>
                  <a:gd name="connsiteX0" fmla="*/ 237744 w 1382976"/>
                  <a:gd name="connsiteY0" fmla="*/ 0 h 1463272"/>
                  <a:gd name="connsiteX1" fmla="*/ 1382976 w 1382976"/>
                  <a:gd name="connsiteY1" fmla="*/ 438912 h 1463272"/>
                  <a:gd name="connsiteX2" fmla="*/ 1026360 w 1382976"/>
                  <a:gd name="connsiteY2" fmla="*/ 1463272 h 1463272"/>
                  <a:gd name="connsiteX3" fmla="*/ 0 w 1382976"/>
                  <a:gd name="connsiteY3" fmla="*/ 1042648 h 1463272"/>
                  <a:gd name="connsiteX4" fmla="*/ 237744 w 1382976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365760 w 1510992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443618 w 1510992"/>
                  <a:gd name="connsiteY4" fmla="*/ 9144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405564 w 1510992"/>
                  <a:gd name="connsiteY4" fmla="*/ 381913 h 1463272"/>
                  <a:gd name="connsiteX0" fmla="*/ 371833 w 1517065"/>
                  <a:gd name="connsiteY0" fmla="*/ 0 h 1463272"/>
                  <a:gd name="connsiteX1" fmla="*/ 1517065 w 1517065"/>
                  <a:gd name="connsiteY1" fmla="*/ 438912 h 1463272"/>
                  <a:gd name="connsiteX2" fmla="*/ 1160449 w 1517065"/>
                  <a:gd name="connsiteY2" fmla="*/ 1463272 h 1463272"/>
                  <a:gd name="connsiteX3" fmla="*/ 6073 w 1517065"/>
                  <a:gd name="connsiteY3" fmla="*/ 960352 h 1463272"/>
                  <a:gd name="connsiteX4" fmla="*/ 0 w 1517065"/>
                  <a:gd name="connsiteY4" fmla="*/ 811269 h 1463272"/>
                  <a:gd name="connsiteX0" fmla="*/ 403260 w 1548492"/>
                  <a:gd name="connsiteY0" fmla="*/ 0 h 1463272"/>
                  <a:gd name="connsiteX1" fmla="*/ 1548492 w 1548492"/>
                  <a:gd name="connsiteY1" fmla="*/ 438912 h 1463272"/>
                  <a:gd name="connsiteX2" fmla="*/ 1191876 w 1548492"/>
                  <a:gd name="connsiteY2" fmla="*/ 1463272 h 1463272"/>
                  <a:gd name="connsiteX3" fmla="*/ 37500 w 1548492"/>
                  <a:gd name="connsiteY3" fmla="*/ 960352 h 1463272"/>
                  <a:gd name="connsiteX4" fmla="*/ 31427 w 1548492"/>
                  <a:gd name="connsiteY4" fmla="*/ 811269 h 1463272"/>
                  <a:gd name="connsiteX0" fmla="*/ 409772 w 1555004"/>
                  <a:gd name="connsiteY0" fmla="*/ 0 h 1463272"/>
                  <a:gd name="connsiteX1" fmla="*/ 1555004 w 1555004"/>
                  <a:gd name="connsiteY1" fmla="*/ 438912 h 1463272"/>
                  <a:gd name="connsiteX2" fmla="*/ 1198388 w 1555004"/>
                  <a:gd name="connsiteY2" fmla="*/ 1463272 h 1463272"/>
                  <a:gd name="connsiteX3" fmla="*/ 44012 w 1555004"/>
                  <a:gd name="connsiteY3" fmla="*/ 960352 h 1463272"/>
                  <a:gd name="connsiteX4" fmla="*/ 18250 w 1555004"/>
                  <a:gd name="connsiteY4" fmla="*/ 892340 h 1463272"/>
                  <a:gd name="connsiteX0" fmla="*/ 391523 w 1536755"/>
                  <a:gd name="connsiteY0" fmla="*/ 0 h 1463272"/>
                  <a:gd name="connsiteX1" fmla="*/ 1536755 w 1536755"/>
                  <a:gd name="connsiteY1" fmla="*/ 438912 h 1463272"/>
                  <a:gd name="connsiteX2" fmla="*/ 1180139 w 1536755"/>
                  <a:gd name="connsiteY2" fmla="*/ 1463272 h 1463272"/>
                  <a:gd name="connsiteX3" fmla="*/ 25763 w 1536755"/>
                  <a:gd name="connsiteY3" fmla="*/ 960352 h 1463272"/>
                  <a:gd name="connsiteX4" fmla="*/ 1 w 1536755"/>
                  <a:gd name="connsiteY4" fmla="*/ 892340 h 1463272"/>
                  <a:gd name="connsiteX0" fmla="*/ 408533 w 1553765"/>
                  <a:gd name="connsiteY0" fmla="*/ 0 h 1463272"/>
                  <a:gd name="connsiteX1" fmla="*/ 1553765 w 1553765"/>
                  <a:gd name="connsiteY1" fmla="*/ 438912 h 1463272"/>
                  <a:gd name="connsiteX2" fmla="*/ 1197149 w 1553765"/>
                  <a:gd name="connsiteY2" fmla="*/ 1463272 h 1463272"/>
                  <a:gd name="connsiteX3" fmla="*/ 42773 w 1553765"/>
                  <a:gd name="connsiteY3" fmla="*/ 960352 h 1463272"/>
                  <a:gd name="connsiteX4" fmla="*/ 0 w 1553765"/>
                  <a:gd name="connsiteY4" fmla="*/ 880825 h 1463272"/>
                  <a:gd name="connsiteX0" fmla="*/ 408533 w 1553765"/>
                  <a:gd name="connsiteY0" fmla="*/ 0 h 1463272"/>
                  <a:gd name="connsiteX1" fmla="*/ 1553765 w 1553765"/>
                  <a:gd name="connsiteY1" fmla="*/ 438912 h 1463272"/>
                  <a:gd name="connsiteX2" fmla="*/ 1197149 w 1553765"/>
                  <a:gd name="connsiteY2" fmla="*/ 1463272 h 1463272"/>
                  <a:gd name="connsiteX3" fmla="*/ 42773 w 1553765"/>
                  <a:gd name="connsiteY3" fmla="*/ 960352 h 1463272"/>
                  <a:gd name="connsiteX4" fmla="*/ 0 w 1553765"/>
                  <a:gd name="connsiteY4" fmla="*/ 880825 h 1463272"/>
                  <a:gd name="connsiteX0" fmla="*/ 1519434 w 1553765"/>
                  <a:gd name="connsiteY0" fmla="*/ 0 h 1107030"/>
                  <a:gd name="connsiteX1" fmla="*/ 1553765 w 1553765"/>
                  <a:gd name="connsiteY1" fmla="*/ 82670 h 1107030"/>
                  <a:gd name="connsiteX2" fmla="*/ 1197149 w 1553765"/>
                  <a:gd name="connsiteY2" fmla="*/ 1107030 h 1107030"/>
                  <a:gd name="connsiteX3" fmla="*/ 42773 w 1553765"/>
                  <a:gd name="connsiteY3" fmla="*/ 604110 h 1107030"/>
                  <a:gd name="connsiteX4" fmla="*/ 0 w 1553765"/>
                  <a:gd name="connsiteY4" fmla="*/ 524583 h 1107030"/>
                  <a:gd name="connsiteX0" fmla="*/ 1519434 w 1553765"/>
                  <a:gd name="connsiteY0" fmla="*/ 0 h 1107030"/>
                  <a:gd name="connsiteX1" fmla="*/ 1553765 w 1553765"/>
                  <a:gd name="connsiteY1" fmla="*/ 82670 h 1107030"/>
                  <a:gd name="connsiteX2" fmla="*/ 1197149 w 1553765"/>
                  <a:gd name="connsiteY2" fmla="*/ 1107030 h 1107030"/>
                  <a:gd name="connsiteX3" fmla="*/ 42773 w 1553765"/>
                  <a:gd name="connsiteY3" fmla="*/ 604110 h 1107030"/>
                  <a:gd name="connsiteX4" fmla="*/ 0 w 1553765"/>
                  <a:gd name="connsiteY4" fmla="*/ 524583 h 1107030"/>
                  <a:gd name="connsiteX0" fmla="*/ 1510668 w 1544999"/>
                  <a:gd name="connsiteY0" fmla="*/ 0 h 1107030"/>
                  <a:gd name="connsiteX1" fmla="*/ 1544999 w 1544999"/>
                  <a:gd name="connsiteY1" fmla="*/ 82670 h 1107030"/>
                  <a:gd name="connsiteX2" fmla="*/ 1188383 w 1544999"/>
                  <a:gd name="connsiteY2" fmla="*/ 1107030 h 1107030"/>
                  <a:gd name="connsiteX3" fmla="*/ 34007 w 1544999"/>
                  <a:gd name="connsiteY3" fmla="*/ 604110 h 1107030"/>
                  <a:gd name="connsiteX4" fmla="*/ 0 w 1544999"/>
                  <a:gd name="connsiteY4" fmla="*/ 525193 h 110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999" h="1107030">
                    <a:moveTo>
                      <a:pt x="1510668" y="0"/>
                    </a:moveTo>
                    <a:cubicBezTo>
                      <a:pt x="1527263" y="41691"/>
                      <a:pt x="1533555" y="55113"/>
                      <a:pt x="1544999" y="82670"/>
                    </a:cubicBezTo>
                    <a:lnTo>
                      <a:pt x="1188383" y="1107030"/>
                    </a:lnTo>
                    <a:lnTo>
                      <a:pt x="34007" y="604110"/>
                    </a:lnTo>
                    <a:cubicBezTo>
                      <a:pt x="22376" y="577324"/>
                      <a:pt x="0" y="525193"/>
                      <a:pt x="0" y="525193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23"/>
              <p:cNvSpPr/>
              <p:nvPr/>
            </p:nvSpPr>
            <p:spPr>
              <a:xfrm rot="21396535">
                <a:off x="2926942" y="1167257"/>
                <a:ext cx="1661634" cy="1388152"/>
              </a:xfrm>
              <a:custGeom>
                <a:avLst/>
                <a:gdLst>
                  <a:gd name="connsiteX0" fmla="*/ 0 w 1209240"/>
                  <a:gd name="connsiteY0" fmla="*/ 0 h 795760"/>
                  <a:gd name="connsiteX1" fmla="*/ 1209240 w 1209240"/>
                  <a:gd name="connsiteY1" fmla="*/ 0 h 795760"/>
                  <a:gd name="connsiteX2" fmla="*/ 1209240 w 1209240"/>
                  <a:gd name="connsiteY2" fmla="*/ 795760 h 795760"/>
                  <a:gd name="connsiteX3" fmla="*/ 0 w 1209240"/>
                  <a:gd name="connsiteY3" fmla="*/ 795760 h 795760"/>
                  <a:gd name="connsiteX4" fmla="*/ 0 w 1209240"/>
                  <a:gd name="connsiteY4" fmla="*/ 0 h 795760"/>
                  <a:gd name="connsiteX0" fmla="*/ 0 w 1209240"/>
                  <a:gd name="connsiteY0" fmla="*/ 0 h 1508992"/>
                  <a:gd name="connsiteX1" fmla="*/ 1209240 w 1209240"/>
                  <a:gd name="connsiteY1" fmla="*/ 0 h 1508992"/>
                  <a:gd name="connsiteX2" fmla="*/ 980640 w 1209240"/>
                  <a:gd name="connsiteY2" fmla="*/ 1508992 h 1508992"/>
                  <a:gd name="connsiteX3" fmla="*/ 0 w 1209240"/>
                  <a:gd name="connsiteY3" fmla="*/ 795760 h 1508992"/>
                  <a:gd name="connsiteX4" fmla="*/ 0 w 1209240"/>
                  <a:gd name="connsiteY4" fmla="*/ 0 h 1508992"/>
                  <a:gd name="connsiteX0" fmla="*/ 64008 w 1273248"/>
                  <a:gd name="connsiteY0" fmla="*/ 0 h 1508992"/>
                  <a:gd name="connsiteX1" fmla="*/ 1273248 w 1273248"/>
                  <a:gd name="connsiteY1" fmla="*/ 0 h 1508992"/>
                  <a:gd name="connsiteX2" fmla="*/ 1044648 w 1273248"/>
                  <a:gd name="connsiteY2" fmla="*/ 1508992 h 1508992"/>
                  <a:gd name="connsiteX3" fmla="*/ 0 w 1273248"/>
                  <a:gd name="connsiteY3" fmla="*/ 914632 h 1508992"/>
                  <a:gd name="connsiteX4" fmla="*/ 64008 w 1273248"/>
                  <a:gd name="connsiteY4" fmla="*/ 0 h 1508992"/>
                  <a:gd name="connsiteX0" fmla="*/ 374904 w 1273248"/>
                  <a:gd name="connsiteY0" fmla="*/ 0 h 1618720"/>
                  <a:gd name="connsiteX1" fmla="*/ 1273248 w 1273248"/>
                  <a:gd name="connsiteY1" fmla="*/ 109728 h 1618720"/>
                  <a:gd name="connsiteX2" fmla="*/ 1044648 w 1273248"/>
                  <a:gd name="connsiteY2" fmla="*/ 1618720 h 1618720"/>
                  <a:gd name="connsiteX3" fmla="*/ 0 w 1273248"/>
                  <a:gd name="connsiteY3" fmla="*/ 1024360 h 1618720"/>
                  <a:gd name="connsiteX4" fmla="*/ 374904 w 1273248"/>
                  <a:gd name="connsiteY4" fmla="*/ 0 h 1618720"/>
                  <a:gd name="connsiteX0" fmla="*/ 374904 w 1446984"/>
                  <a:gd name="connsiteY0" fmla="*/ 0 h 1618720"/>
                  <a:gd name="connsiteX1" fmla="*/ 1446984 w 1446984"/>
                  <a:gd name="connsiteY1" fmla="*/ 521208 h 1618720"/>
                  <a:gd name="connsiteX2" fmla="*/ 1044648 w 1446984"/>
                  <a:gd name="connsiteY2" fmla="*/ 1618720 h 1618720"/>
                  <a:gd name="connsiteX3" fmla="*/ 0 w 1446984"/>
                  <a:gd name="connsiteY3" fmla="*/ 1024360 h 1618720"/>
                  <a:gd name="connsiteX4" fmla="*/ 374904 w 1446984"/>
                  <a:gd name="connsiteY4" fmla="*/ 0 h 1618720"/>
                  <a:gd name="connsiteX0" fmla="*/ 374904 w 1410408"/>
                  <a:gd name="connsiteY0" fmla="*/ 0 h 1618720"/>
                  <a:gd name="connsiteX1" fmla="*/ 1410408 w 1410408"/>
                  <a:gd name="connsiteY1" fmla="*/ 603504 h 1618720"/>
                  <a:gd name="connsiteX2" fmla="*/ 1044648 w 1410408"/>
                  <a:gd name="connsiteY2" fmla="*/ 1618720 h 1618720"/>
                  <a:gd name="connsiteX3" fmla="*/ 0 w 1410408"/>
                  <a:gd name="connsiteY3" fmla="*/ 1024360 h 1618720"/>
                  <a:gd name="connsiteX4" fmla="*/ 374904 w 1410408"/>
                  <a:gd name="connsiteY4" fmla="*/ 0 h 1618720"/>
                  <a:gd name="connsiteX0" fmla="*/ 374904 w 1410408"/>
                  <a:gd name="connsiteY0" fmla="*/ 0 h 1444984"/>
                  <a:gd name="connsiteX1" fmla="*/ 1410408 w 1410408"/>
                  <a:gd name="connsiteY1" fmla="*/ 603504 h 1444984"/>
                  <a:gd name="connsiteX2" fmla="*/ 1026360 w 1410408"/>
                  <a:gd name="connsiteY2" fmla="*/ 1444984 h 1444984"/>
                  <a:gd name="connsiteX3" fmla="*/ 0 w 1410408"/>
                  <a:gd name="connsiteY3" fmla="*/ 1024360 h 1444984"/>
                  <a:gd name="connsiteX4" fmla="*/ 374904 w 1410408"/>
                  <a:gd name="connsiteY4" fmla="*/ 0 h 1444984"/>
                  <a:gd name="connsiteX0" fmla="*/ 374904 w 1382976"/>
                  <a:gd name="connsiteY0" fmla="*/ 0 h 1444984"/>
                  <a:gd name="connsiteX1" fmla="*/ 1382976 w 1382976"/>
                  <a:gd name="connsiteY1" fmla="*/ 420624 h 1444984"/>
                  <a:gd name="connsiteX2" fmla="*/ 1026360 w 1382976"/>
                  <a:gd name="connsiteY2" fmla="*/ 1444984 h 1444984"/>
                  <a:gd name="connsiteX3" fmla="*/ 0 w 1382976"/>
                  <a:gd name="connsiteY3" fmla="*/ 1024360 h 1444984"/>
                  <a:gd name="connsiteX4" fmla="*/ 374904 w 1382976"/>
                  <a:gd name="connsiteY4" fmla="*/ 0 h 1444984"/>
                  <a:gd name="connsiteX0" fmla="*/ 237744 w 1382976"/>
                  <a:gd name="connsiteY0" fmla="*/ 0 h 1463272"/>
                  <a:gd name="connsiteX1" fmla="*/ 1382976 w 1382976"/>
                  <a:gd name="connsiteY1" fmla="*/ 438912 h 1463272"/>
                  <a:gd name="connsiteX2" fmla="*/ 1026360 w 1382976"/>
                  <a:gd name="connsiteY2" fmla="*/ 1463272 h 1463272"/>
                  <a:gd name="connsiteX3" fmla="*/ 0 w 1382976"/>
                  <a:gd name="connsiteY3" fmla="*/ 1042648 h 1463272"/>
                  <a:gd name="connsiteX4" fmla="*/ 237744 w 1382976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365760 w 1510992"/>
                  <a:gd name="connsiteY4" fmla="*/ 0 h 146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0992" h="1463272">
                    <a:moveTo>
                      <a:pt x="365760" y="0"/>
                    </a:moveTo>
                    <a:lnTo>
                      <a:pt x="1510992" y="438912"/>
                    </a:lnTo>
                    <a:lnTo>
                      <a:pt x="1154376" y="1463272"/>
                    </a:lnTo>
                    <a:lnTo>
                      <a:pt x="0" y="960352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323688" y="579723"/>
              <a:ext cx="2464016" cy="6085015"/>
              <a:chOff x="1498148" y="385662"/>
              <a:chExt cx="2464016" cy="608501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600643" y="385662"/>
                <a:ext cx="999229" cy="999229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elay 72"/>
              <p:cNvSpPr/>
              <p:nvPr/>
            </p:nvSpPr>
            <p:spPr>
              <a:xfrm rot="16200000">
                <a:off x="1498151" y="1441109"/>
                <a:ext cx="950170" cy="950170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elay 73"/>
              <p:cNvSpPr/>
              <p:nvPr/>
            </p:nvSpPr>
            <p:spPr>
              <a:xfrm rot="5400000">
                <a:off x="1498149" y="3159017"/>
                <a:ext cx="950170" cy="950170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98148" y="2226583"/>
                <a:ext cx="950172" cy="136824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Delay 75"/>
              <p:cNvSpPr/>
              <p:nvPr/>
            </p:nvSpPr>
            <p:spPr>
              <a:xfrm rot="16200000">
                <a:off x="1648075" y="3564977"/>
                <a:ext cx="682539" cy="689667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elay 76"/>
              <p:cNvSpPr/>
              <p:nvPr/>
            </p:nvSpPr>
            <p:spPr>
              <a:xfrm rot="5400000">
                <a:off x="1648074" y="5784574"/>
                <a:ext cx="682539" cy="689667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4509" y="4081632"/>
                <a:ext cx="689668" cy="1739192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 rot="14961254">
                <a:off x="2140753" y="924051"/>
                <a:ext cx="1518457" cy="2124365"/>
                <a:chOff x="984931" y="1692058"/>
                <a:chExt cx="1298050" cy="1703659"/>
              </a:xfrm>
              <a:solidFill>
                <a:srgbClr val="CDCDCD"/>
              </a:solidFill>
              <a:effectLst/>
            </p:grpSpPr>
            <p:sp>
              <p:nvSpPr>
                <p:cNvPr id="80" name="Delay 79"/>
                <p:cNvSpPr/>
                <p:nvPr/>
              </p:nvSpPr>
              <p:spPr>
                <a:xfrm rot="19317329">
                  <a:off x="1943897" y="1692058"/>
                  <a:ext cx="339084" cy="35663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3078836">
                  <a:off x="1450876" y="1801944"/>
                  <a:ext cx="353632" cy="91332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700244">
                  <a:off x="1073848" y="2430998"/>
                  <a:ext cx="347193" cy="7107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elay 82"/>
                <p:cNvSpPr/>
                <p:nvPr/>
              </p:nvSpPr>
              <p:spPr>
                <a:xfrm rot="6089276">
                  <a:off x="983908" y="3052143"/>
                  <a:ext cx="344597" cy="342552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4079257" y="1726418"/>
              <a:ext cx="1418486" cy="1798786"/>
              <a:chOff x="2865109" y="2519089"/>
              <a:chExt cx="1418486" cy="179878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4236322" y="2519089"/>
                <a:ext cx="47273" cy="816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ounded Rectangle 67"/>
              <p:cNvSpPr/>
              <p:nvPr/>
            </p:nvSpPr>
            <p:spPr>
              <a:xfrm>
                <a:off x="3149592" y="3959566"/>
                <a:ext cx="702094" cy="25502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LeftDown">
                  <a:rot lat="1800000" lon="2700000" rev="0"/>
                </a:camera>
                <a:lightRig rig="threePt" dir="t"/>
              </a:scene3d>
              <a:sp3d z="38100" extrusionH="260350" prstMaterial="flat"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982473" y="3713388"/>
                <a:ext cx="951023" cy="4248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LeftDown">
                  <a:rot lat="1800000" lon="2700000" rev="0"/>
                </a:camera>
                <a:lightRig rig="threePt" dir="t"/>
              </a:scene3d>
              <a:sp3d z="38100" extrusionH="260350" prstMaterial="flat"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/>
              <p:cNvSpPr/>
              <p:nvPr/>
            </p:nvSpPr>
            <p:spPr>
              <a:xfrm rot="16200000">
                <a:off x="3053034" y="3355660"/>
                <a:ext cx="779385" cy="393684"/>
              </a:xfrm>
              <a:prstGeom prst="parallelogram">
                <a:avLst>
                  <a:gd name="adj" fmla="val 490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5109" y="3048786"/>
                <a:ext cx="1269089" cy="1269089"/>
              </a:xfrm>
              <a:prstGeom prst="rect">
                <a:avLst/>
              </a:prstGeom>
              <a:scene3d>
                <a:camera prst="isometricLeftDown">
                  <a:rot lat="1769923" lon="2009497" rev="21556492"/>
                </a:camera>
                <a:lightRig rig="threePt" dir="t"/>
              </a:scene3d>
              <a:sp3d z="76200">
                <a:bevelT w="101600" prst="riblet"/>
              </a:sp3d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1382220" y="1811509"/>
            <a:ext cx="534326" cy="857396"/>
            <a:chOff x="2608468" y="3316289"/>
            <a:chExt cx="2122940" cy="4007147"/>
          </a:xfrm>
        </p:grpSpPr>
        <p:sp>
          <p:nvSpPr>
            <p:cNvPr id="118" name="Rounded Rectangle 234"/>
            <p:cNvSpPr/>
            <p:nvPr/>
          </p:nvSpPr>
          <p:spPr>
            <a:xfrm rot="16200000">
              <a:off x="1956856" y="3971075"/>
              <a:ext cx="3419410" cy="2109837"/>
            </a:xfrm>
            <a:custGeom>
              <a:avLst/>
              <a:gdLst>
                <a:gd name="connsiteX0" fmla="*/ 0 w 3359085"/>
                <a:gd name="connsiteY0" fmla="*/ 0 h 2109837"/>
                <a:gd name="connsiteX1" fmla="*/ 0 w 3359085"/>
                <a:gd name="connsiteY1" fmla="*/ 0 h 2109837"/>
                <a:gd name="connsiteX2" fmla="*/ 3359085 w 3359085"/>
                <a:gd name="connsiteY2" fmla="*/ 0 h 2109837"/>
                <a:gd name="connsiteX3" fmla="*/ 3359085 w 3359085"/>
                <a:gd name="connsiteY3" fmla="*/ 0 h 2109837"/>
                <a:gd name="connsiteX4" fmla="*/ 3359085 w 3359085"/>
                <a:gd name="connsiteY4" fmla="*/ 2109837 h 2109837"/>
                <a:gd name="connsiteX5" fmla="*/ 3359085 w 3359085"/>
                <a:gd name="connsiteY5" fmla="*/ 2109837 h 2109837"/>
                <a:gd name="connsiteX6" fmla="*/ 0 w 3359085"/>
                <a:gd name="connsiteY6" fmla="*/ 2109837 h 2109837"/>
                <a:gd name="connsiteX7" fmla="*/ 0 w 3359085"/>
                <a:gd name="connsiteY7" fmla="*/ 2109837 h 2109837"/>
                <a:gd name="connsiteX8" fmla="*/ 0 w 3359085"/>
                <a:gd name="connsiteY8" fmla="*/ 0 h 2109837"/>
                <a:gd name="connsiteX0" fmla="*/ 60325 w 3419410"/>
                <a:gd name="connsiteY0" fmla="*/ 0 h 2109837"/>
                <a:gd name="connsiteX1" fmla="*/ 60325 w 3419410"/>
                <a:gd name="connsiteY1" fmla="*/ 0 h 2109837"/>
                <a:gd name="connsiteX2" fmla="*/ 3419410 w 3419410"/>
                <a:gd name="connsiteY2" fmla="*/ 0 h 2109837"/>
                <a:gd name="connsiteX3" fmla="*/ 3419410 w 3419410"/>
                <a:gd name="connsiteY3" fmla="*/ 0 h 2109837"/>
                <a:gd name="connsiteX4" fmla="*/ 3419410 w 3419410"/>
                <a:gd name="connsiteY4" fmla="*/ 2109837 h 2109837"/>
                <a:gd name="connsiteX5" fmla="*/ 3419410 w 3419410"/>
                <a:gd name="connsiteY5" fmla="*/ 2109837 h 2109837"/>
                <a:gd name="connsiteX6" fmla="*/ 60325 w 3419410"/>
                <a:gd name="connsiteY6" fmla="*/ 2109837 h 2109837"/>
                <a:gd name="connsiteX7" fmla="*/ 0 w 3419410"/>
                <a:gd name="connsiteY7" fmla="*/ 2109837 h 2109837"/>
                <a:gd name="connsiteX8" fmla="*/ 60325 w 3419410"/>
                <a:gd name="connsiteY8" fmla="*/ 0 h 210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9410" h="2109837">
                  <a:moveTo>
                    <a:pt x="60325" y="0"/>
                  </a:moveTo>
                  <a:lnTo>
                    <a:pt x="60325" y="0"/>
                  </a:lnTo>
                  <a:lnTo>
                    <a:pt x="3419410" y="0"/>
                  </a:lnTo>
                  <a:lnTo>
                    <a:pt x="3419410" y="0"/>
                  </a:lnTo>
                  <a:lnTo>
                    <a:pt x="3419410" y="2109837"/>
                  </a:lnTo>
                  <a:lnTo>
                    <a:pt x="3419410" y="2109837"/>
                  </a:lnTo>
                  <a:lnTo>
                    <a:pt x="60325" y="2109837"/>
                  </a:lnTo>
                  <a:lnTo>
                    <a:pt x="0" y="210983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38"/>
            <p:cNvSpPr/>
            <p:nvPr/>
          </p:nvSpPr>
          <p:spPr>
            <a:xfrm>
              <a:off x="2608468" y="6604777"/>
              <a:ext cx="2122940" cy="718659"/>
            </a:xfrm>
            <a:custGeom>
              <a:avLst/>
              <a:gdLst>
                <a:gd name="connsiteX0" fmla="*/ 0 w 1278987"/>
                <a:gd name="connsiteY0" fmla="*/ 0 h 1105231"/>
                <a:gd name="connsiteX1" fmla="*/ 1278987 w 1278987"/>
                <a:gd name="connsiteY1" fmla="*/ 0 h 1105231"/>
                <a:gd name="connsiteX2" fmla="*/ 1278987 w 1278987"/>
                <a:gd name="connsiteY2" fmla="*/ 1105231 h 1105231"/>
                <a:gd name="connsiteX3" fmla="*/ 0 w 1278987"/>
                <a:gd name="connsiteY3" fmla="*/ 1105231 h 1105231"/>
                <a:gd name="connsiteX4" fmla="*/ 0 w 1278987"/>
                <a:gd name="connsiteY4" fmla="*/ 0 h 1105231"/>
                <a:gd name="connsiteX0" fmla="*/ 0 w 3683859"/>
                <a:gd name="connsiteY0" fmla="*/ 0 h 1105231"/>
                <a:gd name="connsiteX1" fmla="*/ 3683859 w 3683859"/>
                <a:gd name="connsiteY1" fmla="*/ 731520 h 1105231"/>
                <a:gd name="connsiteX2" fmla="*/ 1278987 w 3683859"/>
                <a:gd name="connsiteY2" fmla="*/ 1105231 h 1105231"/>
                <a:gd name="connsiteX3" fmla="*/ 0 w 3683859"/>
                <a:gd name="connsiteY3" fmla="*/ 1105231 h 1105231"/>
                <a:gd name="connsiteX4" fmla="*/ 0 w 3683859"/>
                <a:gd name="connsiteY4" fmla="*/ 0 h 1105231"/>
                <a:gd name="connsiteX0" fmla="*/ 0 w 3683859"/>
                <a:gd name="connsiteY0" fmla="*/ 0 h 1388695"/>
                <a:gd name="connsiteX1" fmla="*/ 3683859 w 3683859"/>
                <a:gd name="connsiteY1" fmla="*/ 731520 h 1388695"/>
                <a:gd name="connsiteX2" fmla="*/ 2495139 w 3683859"/>
                <a:gd name="connsiteY2" fmla="*/ 1388695 h 1388695"/>
                <a:gd name="connsiteX3" fmla="*/ 0 w 3683859"/>
                <a:gd name="connsiteY3" fmla="*/ 1105231 h 1388695"/>
                <a:gd name="connsiteX4" fmla="*/ 0 w 3683859"/>
                <a:gd name="connsiteY4" fmla="*/ 0 h 1388695"/>
                <a:gd name="connsiteX0" fmla="*/ 2487168 w 3683859"/>
                <a:gd name="connsiteY0" fmla="*/ 0 h 1342975"/>
                <a:gd name="connsiteX1" fmla="*/ 3683859 w 3683859"/>
                <a:gd name="connsiteY1" fmla="*/ 685800 h 1342975"/>
                <a:gd name="connsiteX2" fmla="*/ 2495139 w 3683859"/>
                <a:gd name="connsiteY2" fmla="*/ 1342975 h 1342975"/>
                <a:gd name="connsiteX3" fmla="*/ 0 w 3683859"/>
                <a:gd name="connsiteY3" fmla="*/ 1059511 h 1342975"/>
                <a:gd name="connsiteX4" fmla="*/ 2487168 w 3683859"/>
                <a:gd name="connsiteY4" fmla="*/ 0 h 1342975"/>
                <a:gd name="connsiteX0" fmla="*/ 1325880 w 2522571"/>
                <a:gd name="connsiteY0" fmla="*/ 0 h 1342975"/>
                <a:gd name="connsiteX1" fmla="*/ 2522571 w 2522571"/>
                <a:gd name="connsiteY1" fmla="*/ 685800 h 1342975"/>
                <a:gd name="connsiteX2" fmla="*/ 1333851 w 2522571"/>
                <a:gd name="connsiteY2" fmla="*/ 1342975 h 1342975"/>
                <a:gd name="connsiteX3" fmla="*/ 0 w 2522571"/>
                <a:gd name="connsiteY3" fmla="*/ 620599 h 1342975"/>
                <a:gd name="connsiteX4" fmla="*/ 1325880 w 2522571"/>
                <a:gd name="connsiteY4" fmla="*/ 0 h 1342975"/>
                <a:gd name="connsiteX0" fmla="*/ 1088136 w 2522571"/>
                <a:gd name="connsiteY0" fmla="*/ 0 h 1342975"/>
                <a:gd name="connsiteX1" fmla="*/ 2522571 w 2522571"/>
                <a:gd name="connsiteY1" fmla="*/ 685800 h 1342975"/>
                <a:gd name="connsiteX2" fmla="*/ 1333851 w 2522571"/>
                <a:gd name="connsiteY2" fmla="*/ 1342975 h 1342975"/>
                <a:gd name="connsiteX3" fmla="*/ 0 w 2522571"/>
                <a:gd name="connsiteY3" fmla="*/ 620599 h 1342975"/>
                <a:gd name="connsiteX4" fmla="*/ 1088136 w 2522571"/>
                <a:gd name="connsiteY4" fmla="*/ 0 h 1342975"/>
                <a:gd name="connsiteX0" fmla="*/ 0 w 2522571"/>
                <a:gd name="connsiteY0" fmla="*/ -1 h 722375"/>
                <a:gd name="connsiteX1" fmla="*/ 2522571 w 2522571"/>
                <a:gd name="connsiteY1" fmla="*/ 65200 h 722375"/>
                <a:gd name="connsiteX2" fmla="*/ 1333851 w 2522571"/>
                <a:gd name="connsiteY2" fmla="*/ 722375 h 722375"/>
                <a:gd name="connsiteX3" fmla="*/ 0 w 2522571"/>
                <a:gd name="connsiteY3" fmla="*/ -1 h 722375"/>
                <a:gd name="connsiteX0" fmla="*/ 2420467 w 2420467"/>
                <a:gd name="connsiteY0" fmla="*/ 0 h 657175"/>
                <a:gd name="connsiteX1" fmla="*/ 1231747 w 2420467"/>
                <a:gd name="connsiteY1" fmla="*/ 657175 h 657175"/>
                <a:gd name="connsiteX2" fmla="*/ 0 w 2420467"/>
                <a:gd name="connsiteY2" fmla="*/ 31683 h 657175"/>
                <a:gd name="connsiteX0" fmla="*/ 2516429 w 2516429"/>
                <a:gd name="connsiteY0" fmla="*/ 73943 h 731118"/>
                <a:gd name="connsiteX1" fmla="*/ 1327709 w 2516429"/>
                <a:gd name="connsiteY1" fmla="*/ 731118 h 731118"/>
                <a:gd name="connsiteX2" fmla="*/ 0 w 2516429"/>
                <a:gd name="connsiteY2" fmla="*/ 0 h 731118"/>
                <a:gd name="connsiteX0" fmla="*/ 2614089 w 2614089"/>
                <a:gd name="connsiteY0" fmla="*/ 127951 h 785126"/>
                <a:gd name="connsiteX1" fmla="*/ 1425369 w 2614089"/>
                <a:gd name="connsiteY1" fmla="*/ 785126 h 785126"/>
                <a:gd name="connsiteX2" fmla="*/ 97660 w 2614089"/>
                <a:gd name="connsiteY2" fmla="*/ 54008 h 785126"/>
                <a:gd name="connsiteX3" fmla="*/ 100073 w 2614089"/>
                <a:gd name="connsiteY3" fmla="*/ 54524 h 785126"/>
                <a:gd name="connsiteX0" fmla="*/ 2617132 w 2617132"/>
                <a:gd name="connsiteY0" fmla="*/ 168120 h 825295"/>
                <a:gd name="connsiteX1" fmla="*/ 1428412 w 2617132"/>
                <a:gd name="connsiteY1" fmla="*/ 825295 h 825295"/>
                <a:gd name="connsiteX2" fmla="*/ 100703 w 2617132"/>
                <a:gd name="connsiteY2" fmla="*/ 94177 h 825295"/>
                <a:gd name="connsiteX3" fmla="*/ 91600 w 2617132"/>
                <a:gd name="connsiteY3" fmla="*/ 3636 h 825295"/>
                <a:gd name="connsiteX0" fmla="*/ 2526464 w 2526464"/>
                <a:gd name="connsiteY0" fmla="*/ 164485 h 821660"/>
                <a:gd name="connsiteX1" fmla="*/ 1337744 w 2526464"/>
                <a:gd name="connsiteY1" fmla="*/ 821660 h 821660"/>
                <a:gd name="connsiteX2" fmla="*/ 10035 w 2526464"/>
                <a:gd name="connsiteY2" fmla="*/ 90542 h 821660"/>
                <a:gd name="connsiteX3" fmla="*/ 932 w 2526464"/>
                <a:gd name="connsiteY3" fmla="*/ 1 h 821660"/>
                <a:gd name="connsiteX0" fmla="*/ 2549799 w 2549799"/>
                <a:gd name="connsiteY0" fmla="*/ 164485 h 821660"/>
                <a:gd name="connsiteX1" fmla="*/ 1361079 w 2549799"/>
                <a:gd name="connsiteY1" fmla="*/ 821660 h 821660"/>
                <a:gd name="connsiteX2" fmla="*/ 3197 w 2549799"/>
                <a:gd name="connsiteY2" fmla="*/ 114304 h 821660"/>
                <a:gd name="connsiteX3" fmla="*/ 24267 w 2549799"/>
                <a:gd name="connsiteY3" fmla="*/ 1 h 821660"/>
                <a:gd name="connsiteX0" fmla="*/ 2573822 w 2573822"/>
                <a:gd name="connsiteY0" fmla="*/ 154981 h 812156"/>
                <a:gd name="connsiteX1" fmla="*/ 1385102 w 2573822"/>
                <a:gd name="connsiteY1" fmla="*/ 812156 h 812156"/>
                <a:gd name="connsiteX2" fmla="*/ 27220 w 2573822"/>
                <a:gd name="connsiteY2" fmla="*/ 104800 h 812156"/>
                <a:gd name="connsiteX3" fmla="*/ 14 w 2573822"/>
                <a:gd name="connsiteY3" fmla="*/ 2 h 812156"/>
                <a:gd name="connsiteX0" fmla="*/ 2553703 w 2553703"/>
                <a:gd name="connsiteY0" fmla="*/ 116964 h 774139"/>
                <a:gd name="connsiteX1" fmla="*/ 1364983 w 2553703"/>
                <a:gd name="connsiteY1" fmla="*/ 774139 h 774139"/>
                <a:gd name="connsiteX2" fmla="*/ 7101 w 2553703"/>
                <a:gd name="connsiteY2" fmla="*/ 66783 h 774139"/>
                <a:gd name="connsiteX3" fmla="*/ 4033 w 2553703"/>
                <a:gd name="connsiteY3" fmla="*/ 2 h 774139"/>
                <a:gd name="connsiteX0" fmla="*/ 2561806 w 2561806"/>
                <a:gd name="connsiteY0" fmla="*/ 140723 h 797898"/>
                <a:gd name="connsiteX1" fmla="*/ 1373086 w 2561806"/>
                <a:gd name="connsiteY1" fmla="*/ 797898 h 797898"/>
                <a:gd name="connsiteX2" fmla="*/ 15204 w 2561806"/>
                <a:gd name="connsiteY2" fmla="*/ 90542 h 797898"/>
                <a:gd name="connsiteX3" fmla="*/ 67 w 2561806"/>
                <a:gd name="connsiteY3" fmla="*/ 0 h 797898"/>
                <a:gd name="connsiteX0" fmla="*/ 2548861 w 2548861"/>
                <a:gd name="connsiteY0" fmla="*/ 145475 h 802650"/>
                <a:gd name="connsiteX1" fmla="*/ 1360141 w 2548861"/>
                <a:gd name="connsiteY1" fmla="*/ 802650 h 802650"/>
                <a:gd name="connsiteX2" fmla="*/ 2259 w 2548861"/>
                <a:gd name="connsiteY2" fmla="*/ 95294 h 802650"/>
                <a:gd name="connsiteX3" fmla="*/ 41433 w 2548861"/>
                <a:gd name="connsiteY3" fmla="*/ 0 h 802650"/>
                <a:gd name="connsiteX0" fmla="*/ 2520849 w 2520849"/>
                <a:gd name="connsiteY0" fmla="*/ 145475 h 802650"/>
                <a:gd name="connsiteX1" fmla="*/ 1332129 w 2520849"/>
                <a:gd name="connsiteY1" fmla="*/ 802650 h 802650"/>
                <a:gd name="connsiteX2" fmla="*/ 4421 w 2520849"/>
                <a:gd name="connsiteY2" fmla="*/ 128559 h 802650"/>
                <a:gd name="connsiteX3" fmla="*/ 13421 w 2520849"/>
                <a:gd name="connsiteY3" fmla="*/ 0 h 802650"/>
                <a:gd name="connsiteX0" fmla="*/ 2549680 w 2549680"/>
                <a:gd name="connsiteY0" fmla="*/ 135972 h 793147"/>
                <a:gd name="connsiteX1" fmla="*/ 1360960 w 2549680"/>
                <a:gd name="connsiteY1" fmla="*/ 793147 h 793147"/>
                <a:gd name="connsiteX2" fmla="*/ 33252 w 2549680"/>
                <a:gd name="connsiteY2" fmla="*/ 119056 h 793147"/>
                <a:gd name="connsiteX3" fmla="*/ 9 w 2549680"/>
                <a:gd name="connsiteY3" fmla="*/ 1 h 793147"/>
                <a:gd name="connsiteX0" fmla="*/ 2521883 w 2521883"/>
                <a:gd name="connsiteY0" fmla="*/ 150227 h 807402"/>
                <a:gd name="connsiteX1" fmla="*/ 1333163 w 2521883"/>
                <a:gd name="connsiteY1" fmla="*/ 807402 h 807402"/>
                <a:gd name="connsiteX2" fmla="*/ 5455 w 2521883"/>
                <a:gd name="connsiteY2" fmla="*/ 133311 h 807402"/>
                <a:gd name="connsiteX3" fmla="*/ 8420 w 2521883"/>
                <a:gd name="connsiteY3" fmla="*/ 0 h 807402"/>
                <a:gd name="connsiteX0" fmla="*/ 2531633 w 2531633"/>
                <a:gd name="connsiteY0" fmla="*/ 145476 h 802651"/>
                <a:gd name="connsiteX1" fmla="*/ 1342913 w 2531633"/>
                <a:gd name="connsiteY1" fmla="*/ 802651 h 802651"/>
                <a:gd name="connsiteX2" fmla="*/ 15205 w 2531633"/>
                <a:gd name="connsiteY2" fmla="*/ 128560 h 802651"/>
                <a:gd name="connsiteX3" fmla="*/ 66 w 2531633"/>
                <a:gd name="connsiteY3" fmla="*/ 1 h 802651"/>
                <a:gd name="connsiteX0" fmla="*/ 2531635 w 2531635"/>
                <a:gd name="connsiteY0" fmla="*/ 145476 h 802651"/>
                <a:gd name="connsiteX1" fmla="*/ 1342915 w 2531635"/>
                <a:gd name="connsiteY1" fmla="*/ 802651 h 802651"/>
                <a:gd name="connsiteX2" fmla="*/ 15207 w 2531635"/>
                <a:gd name="connsiteY2" fmla="*/ 104799 h 802651"/>
                <a:gd name="connsiteX3" fmla="*/ 68 w 2531635"/>
                <a:gd name="connsiteY3" fmla="*/ 1 h 802651"/>
                <a:gd name="connsiteX0" fmla="*/ 2531635 w 2531635"/>
                <a:gd name="connsiteY0" fmla="*/ 145476 h 802651"/>
                <a:gd name="connsiteX1" fmla="*/ 1342915 w 2531635"/>
                <a:gd name="connsiteY1" fmla="*/ 802651 h 802651"/>
                <a:gd name="connsiteX2" fmla="*/ 15207 w 2531635"/>
                <a:gd name="connsiteY2" fmla="*/ 81038 h 802651"/>
                <a:gd name="connsiteX3" fmla="*/ 68 w 2531635"/>
                <a:gd name="connsiteY3" fmla="*/ 1 h 80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1635" h="802651">
                  <a:moveTo>
                    <a:pt x="2531635" y="145476"/>
                  </a:moveTo>
                  <a:lnTo>
                    <a:pt x="1342915" y="802651"/>
                  </a:lnTo>
                  <a:lnTo>
                    <a:pt x="15207" y="81038"/>
                  </a:lnTo>
                  <a:cubicBezTo>
                    <a:pt x="1603" y="83108"/>
                    <a:pt x="-435" y="-106"/>
                    <a:pt x="68" y="1"/>
                  </a:cubicBezTo>
                </a:path>
              </a:pathLst>
            </a:custGeom>
            <a:solidFill>
              <a:srgbClr val="CDCDCD"/>
            </a:solidFill>
            <a:ln w="38100" cap="rnd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3740054" y="4109187"/>
              <a:ext cx="0" cy="307438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38"/>
          <p:cNvSpPr/>
          <p:nvPr/>
        </p:nvSpPr>
        <p:spPr>
          <a:xfrm>
            <a:off x="1146093" y="1615401"/>
            <a:ext cx="896081" cy="334603"/>
          </a:xfrm>
          <a:custGeom>
            <a:avLst/>
            <a:gdLst>
              <a:gd name="connsiteX0" fmla="*/ 0 w 1278987"/>
              <a:gd name="connsiteY0" fmla="*/ 0 h 1105231"/>
              <a:gd name="connsiteX1" fmla="*/ 1278987 w 1278987"/>
              <a:gd name="connsiteY1" fmla="*/ 0 h 1105231"/>
              <a:gd name="connsiteX2" fmla="*/ 1278987 w 1278987"/>
              <a:gd name="connsiteY2" fmla="*/ 1105231 h 1105231"/>
              <a:gd name="connsiteX3" fmla="*/ 0 w 1278987"/>
              <a:gd name="connsiteY3" fmla="*/ 1105231 h 1105231"/>
              <a:gd name="connsiteX4" fmla="*/ 0 w 1278987"/>
              <a:gd name="connsiteY4" fmla="*/ 0 h 1105231"/>
              <a:gd name="connsiteX0" fmla="*/ 0 w 3683859"/>
              <a:gd name="connsiteY0" fmla="*/ 0 h 1105231"/>
              <a:gd name="connsiteX1" fmla="*/ 3683859 w 3683859"/>
              <a:gd name="connsiteY1" fmla="*/ 731520 h 1105231"/>
              <a:gd name="connsiteX2" fmla="*/ 1278987 w 3683859"/>
              <a:gd name="connsiteY2" fmla="*/ 1105231 h 1105231"/>
              <a:gd name="connsiteX3" fmla="*/ 0 w 3683859"/>
              <a:gd name="connsiteY3" fmla="*/ 1105231 h 1105231"/>
              <a:gd name="connsiteX4" fmla="*/ 0 w 3683859"/>
              <a:gd name="connsiteY4" fmla="*/ 0 h 1105231"/>
              <a:gd name="connsiteX0" fmla="*/ 0 w 3683859"/>
              <a:gd name="connsiteY0" fmla="*/ 0 h 1388695"/>
              <a:gd name="connsiteX1" fmla="*/ 3683859 w 3683859"/>
              <a:gd name="connsiteY1" fmla="*/ 731520 h 1388695"/>
              <a:gd name="connsiteX2" fmla="*/ 2495139 w 3683859"/>
              <a:gd name="connsiteY2" fmla="*/ 1388695 h 1388695"/>
              <a:gd name="connsiteX3" fmla="*/ 0 w 3683859"/>
              <a:gd name="connsiteY3" fmla="*/ 1105231 h 1388695"/>
              <a:gd name="connsiteX4" fmla="*/ 0 w 3683859"/>
              <a:gd name="connsiteY4" fmla="*/ 0 h 1388695"/>
              <a:gd name="connsiteX0" fmla="*/ 2487168 w 3683859"/>
              <a:gd name="connsiteY0" fmla="*/ 0 h 1342975"/>
              <a:gd name="connsiteX1" fmla="*/ 3683859 w 3683859"/>
              <a:gd name="connsiteY1" fmla="*/ 685800 h 1342975"/>
              <a:gd name="connsiteX2" fmla="*/ 2495139 w 3683859"/>
              <a:gd name="connsiteY2" fmla="*/ 1342975 h 1342975"/>
              <a:gd name="connsiteX3" fmla="*/ 0 w 3683859"/>
              <a:gd name="connsiteY3" fmla="*/ 1059511 h 1342975"/>
              <a:gd name="connsiteX4" fmla="*/ 2487168 w 3683859"/>
              <a:gd name="connsiteY4" fmla="*/ 0 h 1342975"/>
              <a:gd name="connsiteX0" fmla="*/ 1325880 w 2522571"/>
              <a:gd name="connsiteY0" fmla="*/ 0 h 1342975"/>
              <a:gd name="connsiteX1" fmla="*/ 2522571 w 2522571"/>
              <a:gd name="connsiteY1" fmla="*/ 685800 h 1342975"/>
              <a:gd name="connsiteX2" fmla="*/ 1333851 w 2522571"/>
              <a:gd name="connsiteY2" fmla="*/ 1342975 h 1342975"/>
              <a:gd name="connsiteX3" fmla="*/ 0 w 2522571"/>
              <a:gd name="connsiteY3" fmla="*/ 620599 h 1342975"/>
              <a:gd name="connsiteX4" fmla="*/ 1325880 w 2522571"/>
              <a:gd name="connsiteY4" fmla="*/ 0 h 1342975"/>
              <a:gd name="connsiteX0" fmla="*/ 1088136 w 2522571"/>
              <a:gd name="connsiteY0" fmla="*/ 0 h 1342975"/>
              <a:gd name="connsiteX1" fmla="*/ 2522571 w 2522571"/>
              <a:gd name="connsiteY1" fmla="*/ 685800 h 1342975"/>
              <a:gd name="connsiteX2" fmla="*/ 1333851 w 2522571"/>
              <a:gd name="connsiteY2" fmla="*/ 1342975 h 1342975"/>
              <a:gd name="connsiteX3" fmla="*/ 0 w 2522571"/>
              <a:gd name="connsiteY3" fmla="*/ 620599 h 1342975"/>
              <a:gd name="connsiteX4" fmla="*/ 1088136 w 2522571"/>
              <a:gd name="connsiteY4" fmla="*/ 0 h 1342975"/>
              <a:gd name="connsiteX0" fmla="*/ 1088136 w 2369556"/>
              <a:gd name="connsiteY0" fmla="*/ 0 h 1342975"/>
              <a:gd name="connsiteX1" fmla="*/ 2369556 w 2369556"/>
              <a:gd name="connsiteY1" fmla="*/ 609338 h 1342975"/>
              <a:gd name="connsiteX2" fmla="*/ 1333851 w 2369556"/>
              <a:gd name="connsiteY2" fmla="*/ 1342975 h 1342975"/>
              <a:gd name="connsiteX3" fmla="*/ 0 w 2369556"/>
              <a:gd name="connsiteY3" fmla="*/ 620599 h 1342975"/>
              <a:gd name="connsiteX4" fmla="*/ 1088136 w 2369556"/>
              <a:gd name="connsiteY4" fmla="*/ 0 h 1342975"/>
              <a:gd name="connsiteX0" fmla="*/ 1088136 w 2248755"/>
              <a:gd name="connsiteY0" fmla="*/ 0 h 1342975"/>
              <a:gd name="connsiteX1" fmla="*/ 2248755 w 2248755"/>
              <a:gd name="connsiteY1" fmla="*/ 571108 h 1342975"/>
              <a:gd name="connsiteX2" fmla="*/ 1333851 w 2248755"/>
              <a:gd name="connsiteY2" fmla="*/ 1342975 h 1342975"/>
              <a:gd name="connsiteX3" fmla="*/ 0 w 2248755"/>
              <a:gd name="connsiteY3" fmla="*/ 620599 h 1342975"/>
              <a:gd name="connsiteX4" fmla="*/ 1088136 w 2248755"/>
              <a:gd name="connsiteY4" fmla="*/ 0 h 1342975"/>
              <a:gd name="connsiteX0" fmla="*/ 1088136 w 2272915"/>
              <a:gd name="connsiteY0" fmla="*/ 0 h 1342975"/>
              <a:gd name="connsiteX1" fmla="*/ 2272915 w 2272915"/>
              <a:gd name="connsiteY1" fmla="*/ 622082 h 1342975"/>
              <a:gd name="connsiteX2" fmla="*/ 1333851 w 2272915"/>
              <a:gd name="connsiteY2" fmla="*/ 1342975 h 1342975"/>
              <a:gd name="connsiteX3" fmla="*/ 0 w 2272915"/>
              <a:gd name="connsiteY3" fmla="*/ 620599 h 1342975"/>
              <a:gd name="connsiteX4" fmla="*/ 1088136 w 2272915"/>
              <a:gd name="connsiteY4" fmla="*/ 0 h 13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915" h="1342975">
                <a:moveTo>
                  <a:pt x="1088136" y="0"/>
                </a:moveTo>
                <a:lnTo>
                  <a:pt x="2272915" y="622082"/>
                </a:lnTo>
                <a:lnTo>
                  <a:pt x="1333851" y="1342975"/>
                </a:lnTo>
                <a:lnTo>
                  <a:pt x="0" y="620599"/>
                </a:lnTo>
                <a:lnTo>
                  <a:pt x="1088136" y="0"/>
                </a:lnTo>
                <a:close/>
              </a:path>
            </a:pathLst>
          </a:custGeom>
          <a:solidFill>
            <a:srgbClr val="CDCDCD"/>
          </a:solidFill>
          <a:ln w="38100" cap="rnd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rot="5400000">
            <a:off x="1462599" y="1576154"/>
            <a:ext cx="273626" cy="64973"/>
          </a:xfrm>
          <a:prstGeom prst="roundRect">
            <a:avLst>
              <a:gd name="adj" fmla="val 379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401698" y="1312496"/>
            <a:ext cx="432649" cy="367914"/>
            <a:chOff x="2926942" y="1167257"/>
            <a:chExt cx="1718966" cy="1461765"/>
          </a:xfrm>
        </p:grpSpPr>
        <p:sp>
          <p:nvSpPr>
            <p:cNvPr id="115" name="Parallelogram 114"/>
            <p:cNvSpPr/>
            <p:nvPr/>
          </p:nvSpPr>
          <p:spPr>
            <a:xfrm rot="610176">
              <a:off x="3383413" y="1525391"/>
              <a:ext cx="818640" cy="677776"/>
            </a:xfrm>
            <a:prstGeom prst="parallelogram">
              <a:avLst/>
            </a:prstGeom>
            <a:ln w="381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3"/>
            <p:cNvSpPr/>
            <p:nvPr/>
          </p:nvSpPr>
          <p:spPr>
            <a:xfrm rot="21396535">
              <a:off x="2946877" y="1578823"/>
              <a:ext cx="1699031" cy="1050199"/>
            </a:xfrm>
            <a:custGeom>
              <a:avLst/>
              <a:gdLst>
                <a:gd name="connsiteX0" fmla="*/ 0 w 1209240"/>
                <a:gd name="connsiteY0" fmla="*/ 0 h 795760"/>
                <a:gd name="connsiteX1" fmla="*/ 1209240 w 1209240"/>
                <a:gd name="connsiteY1" fmla="*/ 0 h 795760"/>
                <a:gd name="connsiteX2" fmla="*/ 1209240 w 1209240"/>
                <a:gd name="connsiteY2" fmla="*/ 795760 h 795760"/>
                <a:gd name="connsiteX3" fmla="*/ 0 w 1209240"/>
                <a:gd name="connsiteY3" fmla="*/ 795760 h 795760"/>
                <a:gd name="connsiteX4" fmla="*/ 0 w 1209240"/>
                <a:gd name="connsiteY4" fmla="*/ 0 h 795760"/>
                <a:gd name="connsiteX0" fmla="*/ 0 w 1209240"/>
                <a:gd name="connsiteY0" fmla="*/ 0 h 1508992"/>
                <a:gd name="connsiteX1" fmla="*/ 1209240 w 1209240"/>
                <a:gd name="connsiteY1" fmla="*/ 0 h 1508992"/>
                <a:gd name="connsiteX2" fmla="*/ 980640 w 1209240"/>
                <a:gd name="connsiteY2" fmla="*/ 1508992 h 1508992"/>
                <a:gd name="connsiteX3" fmla="*/ 0 w 1209240"/>
                <a:gd name="connsiteY3" fmla="*/ 795760 h 1508992"/>
                <a:gd name="connsiteX4" fmla="*/ 0 w 1209240"/>
                <a:gd name="connsiteY4" fmla="*/ 0 h 1508992"/>
                <a:gd name="connsiteX0" fmla="*/ 64008 w 1273248"/>
                <a:gd name="connsiteY0" fmla="*/ 0 h 1508992"/>
                <a:gd name="connsiteX1" fmla="*/ 1273248 w 1273248"/>
                <a:gd name="connsiteY1" fmla="*/ 0 h 1508992"/>
                <a:gd name="connsiteX2" fmla="*/ 1044648 w 1273248"/>
                <a:gd name="connsiteY2" fmla="*/ 1508992 h 1508992"/>
                <a:gd name="connsiteX3" fmla="*/ 0 w 1273248"/>
                <a:gd name="connsiteY3" fmla="*/ 914632 h 1508992"/>
                <a:gd name="connsiteX4" fmla="*/ 64008 w 1273248"/>
                <a:gd name="connsiteY4" fmla="*/ 0 h 1508992"/>
                <a:gd name="connsiteX0" fmla="*/ 374904 w 1273248"/>
                <a:gd name="connsiteY0" fmla="*/ 0 h 1618720"/>
                <a:gd name="connsiteX1" fmla="*/ 1273248 w 1273248"/>
                <a:gd name="connsiteY1" fmla="*/ 109728 h 1618720"/>
                <a:gd name="connsiteX2" fmla="*/ 1044648 w 1273248"/>
                <a:gd name="connsiteY2" fmla="*/ 1618720 h 1618720"/>
                <a:gd name="connsiteX3" fmla="*/ 0 w 1273248"/>
                <a:gd name="connsiteY3" fmla="*/ 1024360 h 1618720"/>
                <a:gd name="connsiteX4" fmla="*/ 374904 w 1273248"/>
                <a:gd name="connsiteY4" fmla="*/ 0 h 1618720"/>
                <a:gd name="connsiteX0" fmla="*/ 374904 w 1446984"/>
                <a:gd name="connsiteY0" fmla="*/ 0 h 1618720"/>
                <a:gd name="connsiteX1" fmla="*/ 1446984 w 1446984"/>
                <a:gd name="connsiteY1" fmla="*/ 521208 h 1618720"/>
                <a:gd name="connsiteX2" fmla="*/ 1044648 w 1446984"/>
                <a:gd name="connsiteY2" fmla="*/ 1618720 h 1618720"/>
                <a:gd name="connsiteX3" fmla="*/ 0 w 1446984"/>
                <a:gd name="connsiteY3" fmla="*/ 1024360 h 1618720"/>
                <a:gd name="connsiteX4" fmla="*/ 374904 w 1446984"/>
                <a:gd name="connsiteY4" fmla="*/ 0 h 1618720"/>
                <a:gd name="connsiteX0" fmla="*/ 374904 w 1410408"/>
                <a:gd name="connsiteY0" fmla="*/ 0 h 1618720"/>
                <a:gd name="connsiteX1" fmla="*/ 1410408 w 1410408"/>
                <a:gd name="connsiteY1" fmla="*/ 603504 h 1618720"/>
                <a:gd name="connsiteX2" fmla="*/ 1044648 w 1410408"/>
                <a:gd name="connsiteY2" fmla="*/ 1618720 h 1618720"/>
                <a:gd name="connsiteX3" fmla="*/ 0 w 1410408"/>
                <a:gd name="connsiteY3" fmla="*/ 1024360 h 1618720"/>
                <a:gd name="connsiteX4" fmla="*/ 374904 w 1410408"/>
                <a:gd name="connsiteY4" fmla="*/ 0 h 1618720"/>
                <a:gd name="connsiteX0" fmla="*/ 374904 w 1410408"/>
                <a:gd name="connsiteY0" fmla="*/ 0 h 1444984"/>
                <a:gd name="connsiteX1" fmla="*/ 1410408 w 1410408"/>
                <a:gd name="connsiteY1" fmla="*/ 603504 h 1444984"/>
                <a:gd name="connsiteX2" fmla="*/ 1026360 w 1410408"/>
                <a:gd name="connsiteY2" fmla="*/ 1444984 h 1444984"/>
                <a:gd name="connsiteX3" fmla="*/ 0 w 1410408"/>
                <a:gd name="connsiteY3" fmla="*/ 1024360 h 1444984"/>
                <a:gd name="connsiteX4" fmla="*/ 374904 w 1410408"/>
                <a:gd name="connsiteY4" fmla="*/ 0 h 1444984"/>
                <a:gd name="connsiteX0" fmla="*/ 374904 w 1382976"/>
                <a:gd name="connsiteY0" fmla="*/ 0 h 1444984"/>
                <a:gd name="connsiteX1" fmla="*/ 1382976 w 1382976"/>
                <a:gd name="connsiteY1" fmla="*/ 420624 h 1444984"/>
                <a:gd name="connsiteX2" fmla="*/ 1026360 w 1382976"/>
                <a:gd name="connsiteY2" fmla="*/ 1444984 h 1444984"/>
                <a:gd name="connsiteX3" fmla="*/ 0 w 1382976"/>
                <a:gd name="connsiteY3" fmla="*/ 1024360 h 1444984"/>
                <a:gd name="connsiteX4" fmla="*/ 374904 w 1382976"/>
                <a:gd name="connsiteY4" fmla="*/ 0 h 1444984"/>
                <a:gd name="connsiteX0" fmla="*/ 237744 w 1382976"/>
                <a:gd name="connsiteY0" fmla="*/ 0 h 1463272"/>
                <a:gd name="connsiteX1" fmla="*/ 1382976 w 1382976"/>
                <a:gd name="connsiteY1" fmla="*/ 438912 h 1463272"/>
                <a:gd name="connsiteX2" fmla="*/ 1026360 w 1382976"/>
                <a:gd name="connsiteY2" fmla="*/ 1463272 h 1463272"/>
                <a:gd name="connsiteX3" fmla="*/ 0 w 1382976"/>
                <a:gd name="connsiteY3" fmla="*/ 1042648 h 1463272"/>
                <a:gd name="connsiteX4" fmla="*/ 237744 w 1382976"/>
                <a:gd name="connsiteY4" fmla="*/ 0 h 1463272"/>
                <a:gd name="connsiteX0" fmla="*/ 365760 w 1510992"/>
                <a:gd name="connsiteY0" fmla="*/ 0 h 1463272"/>
                <a:gd name="connsiteX1" fmla="*/ 1510992 w 1510992"/>
                <a:gd name="connsiteY1" fmla="*/ 438912 h 1463272"/>
                <a:gd name="connsiteX2" fmla="*/ 1154376 w 1510992"/>
                <a:gd name="connsiteY2" fmla="*/ 1463272 h 1463272"/>
                <a:gd name="connsiteX3" fmla="*/ 0 w 1510992"/>
                <a:gd name="connsiteY3" fmla="*/ 960352 h 1463272"/>
                <a:gd name="connsiteX4" fmla="*/ 365760 w 1510992"/>
                <a:gd name="connsiteY4" fmla="*/ 0 h 1463272"/>
                <a:gd name="connsiteX0" fmla="*/ 365760 w 1510992"/>
                <a:gd name="connsiteY0" fmla="*/ 0 h 1463272"/>
                <a:gd name="connsiteX1" fmla="*/ 1510992 w 1510992"/>
                <a:gd name="connsiteY1" fmla="*/ 438912 h 1463272"/>
                <a:gd name="connsiteX2" fmla="*/ 1154376 w 1510992"/>
                <a:gd name="connsiteY2" fmla="*/ 1463272 h 1463272"/>
                <a:gd name="connsiteX3" fmla="*/ 0 w 1510992"/>
                <a:gd name="connsiteY3" fmla="*/ 960352 h 1463272"/>
                <a:gd name="connsiteX4" fmla="*/ 443618 w 1510992"/>
                <a:gd name="connsiteY4" fmla="*/ 91440 h 1463272"/>
                <a:gd name="connsiteX0" fmla="*/ 365760 w 1510992"/>
                <a:gd name="connsiteY0" fmla="*/ 0 h 1463272"/>
                <a:gd name="connsiteX1" fmla="*/ 1510992 w 1510992"/>
                <a:gd name="connsiteY1" fmla="*/ 438912 h 1463272"/>
                <a:gd name="connsiteX2" fmla="*/ 1154376 w 1510992"/>
                <a:gd name="connsiteY2" fmla="*/ 1463272 h 1463272"/>
                <a:gd name="connsiteX3" fmla="*/ 0 w 1510992"/>
                <a:gd name="connsiteY3" fmla="*/ 960352 h 1463272"/>
                <a:gd name="connsiteX4" fmla="*/ 405564 w 1510992"/>
                <a:gd name="connsiteY4" fmla="*/ 381913 h 1463272"/>
                <a:gd name="connsiteX0" fmla="*/ 371833 w 1517065"/>
                <a:gd name="connsiteY0" fmla="*/ 0 h 1463272"/>
                <a:gd name="connsiteX1" fmla="*/ 1517065 w 1517065"/>
                <a:gd name="connsiteY1" fmla="*/ 438912 h 1463272"/>
                <a:gd name="connsiteX2" fmla="*/ 1160449 w 1517065"/>
                <a:gd name="connsiteY2" fmla="*/ 1463272 h 1463272"/>
                <a:gd name="connsiteX3" fmla="*/ 6073 w 1517065"/>
                <a:gd name="connsiteY3" fmla="*/ 960352 h 1463272"/>
                <a:gd name="connsiteX4" fmla="*/ 0 w 1517065"/>
                <a:gd name="connsiteY4" fmla="*/ 811269 h 1463272"/>
                <a:gd name="connsiteX0" fmla="*/ 403260 w 1548492"/>
                <a:gd name="connsiteY0" fmla="*/ 0 h 1463272"/>
                <a:gd name="connsiteX1" fmla="*/ 1548492 w 1548492"/>
                <a:gd name="connsiteY1" fmla="*/ 438912 h 1463272"/>
                <a:gd name="connsiteX2" fmla="*/ 1191876 w 1548492"/>
                <a:gd name="connsiteY2" fmla="*/ 1463272 h 1463272"/>
                <a:gd name="connsiteX3" fmla="*/ 37500 w 1548492"/>
                <a:gd name="connsiteY3" fmla="*/ 960352 h 1463272"/>
                <a:gd name="connsiteX4" fmla="*/ 31427 w 1548492"/>
                <a:gd name="connsiteY4" fmla="*/ 811269 h 1463272"/>
                <a:gd name="connsiteX0" fmla="*/ 409772 w 1555004"/>
                <a:gd name="connsiteY0" fmla="*/ 0 h 1463272"/>
                <a:gd name="connsiteX1" fmla="*/ 1555004 w 1555004"/>
                <a:gd name="connsiteY1" fmla="*/ 438912 h 1463272"/>
                <a:gd name="connsiteX2" fmla="*/ 1198388 w 1555004"/>
                <a:gd name="connsiteY2" fmla="*/ 1463272 h 1463272"/>
                <a:gd name="connsiteX3" fmla="*/ 44012 w 1555004"/>
                <a:gd name="connsiteY3" fmla="*/ 960352 h 1463272"/>
                <a:gd name="connsiteX4" fmla="*/ 18250 w 1555004"/>
                <a:gd name="connsiteY4" fmla="*/ 892340 h 1463272"/>
                <a:gd name="connsiteX0" fmla="*/ 391523 w 1536755"/>
                <a:gd name="connsiteY0" fmla="*/ 0 h 1463272"/>
                <a:gd name="connsiteX1" fmla="*/ 1536755 w 1536755"/>
                <a:gd name="connsiteY1" fmla="*/ 438912 h 1463272"/>
                <a:gd name="connsiteX2" fmla="*/ 1180139 w 1536755"/>
                <a:gd name="connsiteY2" fmla="*/ 1463272 h 1463272"/>
                <a:gd name="connsiteX3" fmla="*/ 25763 w 1536755"/>
                <a:gd name="connsiteY3" fmla="*/ 960352 h 1463272"/>
                <a:gd name="connsiteX4" fmla="*/ 1 w 1536755"/>
                <a:gd name="connsiteY4" fmla="*/ 892340 h 1463272"/>
                <a:gd name="connsiteX0" fmla="*/ 408533 w 1553765"/>
                <a:gd name="connsiteY0" fmla="*/ 0 h 1463272"/>
                <a:gd name="connsiteX1" fmla="*/ 1553765 w 1553765"/>
                <a:gd name="connsiteY1" fmla="*/ 438912 h 1463272"/>
                <a:gd name="connsiteX2" fmla="*/ 1197149 w 1553765"/>
                <a:gd name="connsiteY2" fmla="*/ 1463272 h 1463272"/>
                <a:gd name="connsiteX3" fmla="*/ 42773 w 1553765"/>
                <a:gd name="connsiteY3" fmla="*/ 960352 h 1463272"/>
                <a:gd name="connsiteX4" fmla="*/ 0 w 1553765"/>
                <a:gd name="connsiteY4" fmla="*/ 880825 h 1463272"/>
                <a:gd name="connsiteX0" fmla="*/ 408533 w 1553765"/>
                <a:gd name="connsiteY0" fmla="*/ 0 h 1463272"/>
                <a:gd name="connsiteX1" fmla="*/ 1553765 w 1553765"/>
                <a:gd name="connsiteY1" fmla="*/ 438912 h 1463272"/>
                <a:gd name="connsiteX2" fmla="*/ 1197149 w 1553765"/>
                <a:gd name="connsiteY2" fmla="*/ 1463272 h 1463272"/>
                <a:gd name="connsiteX3" fmla="*/ 42773 w 1553765"/>
                <a:gd name="connsiteY3" fmla="*/ 960352 h 1463272"/>
                <a:gd name="connsiteX4" fmla="*/ 0 w 1553765"/>
                <a:gd name="connsiteY4" fmla="*/ 880825 h 1463272"/>
                <a:gd name="connsiteX0" fmla="*/ 1519434 w 1553765"/>
                <a:gd name="connsiteY0" fmla="*/ 0 h 1107030"/>
                <a:gd name="connsiteX1" fmla="*/ 1553765 w 1553765"/>
                <a:gd name="connsiteY1" fmla="*/ 82670 h 1107030"/>
                <a:gd name="connsiteX2" fmla="*/ 1197149 w 1553765"/>
                <a:gd name="connsiteY2" fmla="*/ 1107030 h 1107030"/>
                <a:gd name="connsiteX3" fmla="*/ 42773 w 1553765"/>
                <a:gd name="connsiteY3" fmla="*/ 604110 h 1107030"/>
                <a:gd name="connsiteX4" fmla="*/ 0 w 1553765"/>
                <a:gd name="connsiteY4" fmla="*/ 524583 h 1107030"/>
                <a:gd name="connsiteX0" fmla="*/ 1519434 w 1553765"/>
                <a:gd name="connsiteY0" fmla="*/ 0 h 1107030"/>
                <a:gd name="connsiteX1" fmla="*/ 1553765 w 1553765"/>
                <a:gd name="connsiteY1" fmla="*/ 82670 h 1107030"/>
                <a:gd name="connsiteX2" fmla="*/ 1197149 w 1553765"/>
                <a:gd name="connsiteY2" fmla="*/ 1107030 h 1107030"/>
                <a:gd name="connsiteX3" fmla="*/ 42773 w 1553765"/>
                <a:gd name="connsiteY3" fmla="*/ 604110 h 1107030"/>
                <a:gd name="connsiteX4" fmla="*/ 0 w 1553765"/>
                <a:gd name="connsiteY4" fmla="*/ 524583 h 1107030"/>
                <a:gd name="connsiteX0" fmla="*/ 1510668 w 1544999"/>
                <a:gd name="connsiteY0" fmla="*/ 0 h 1107030"/>
                <a:gd name="connsiteX1" fmla="*/ 1544999 w 1544999"/>
                <a:gd name="connsiteY1" fmla="*/ 82670 h 1107030"/>
                <a:gd name="connsiteX2" fmla="*/ 1188383 w 1544999"/>
                <a:gd name="connsiteY2" fmla="*/ 1107030 h 1107030"/>
                <a:gd name="connsiteX3" fmla="*/ 34007 w 1544999"/>
                <a:gd name="connsiteY3" fmla="*/ 604110 h 1107030"/>
                <a:gd name="connsiteX4" fmla="*/ 0 w 1544999"/>
                <a:gd name="connsiteY4" fmla="*/ 525193 h 110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999" h="1107030">
                  <a:moveTo>
                    <a:pt x="1510668" y="0"/>
                  </a:moveTo>
                  <a:cubicBezTo>
                    <a:pt x="1527263" y="41691"/>
                    <a:pt x="1533555" y="55113"/>
                    <a:pt x="1544999" y="82670"/>
                  </a:cubicBezTo>
                  <a:lnTo>
                    <a:pt x="1188383" y="1107030"/>
                  </a:lnTo>
                  <a:lnTo>
                    <a:pt x="34007" y="604110"/>
                  </a:lnTo>
                  <a:cubicBezTo>
                    <a:pt x="22376" y="577324"/>
                    <a:pt x="0" y="525193"/>
                    <a:pt x="0" y="525193"/>
                  </a:cubicBezTo>
                </a:path>
              </a:pathLst>
            </a:cu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23"/>
            <p:cNvSpPr/>
            <p:nvPr/>
          </p:nvSpPr>
          <p:spPr>
            <a:xfrm rot="21396535">
              <a:off x="2926942" y="1167257"/>
              <a:ext cx="1661634" cy="1388152"/>
            </a:xfrm>
            <a:custGeom>
              <a:avLst/>
              <a:gdLst>
                <a:gd name="connsiteX0" fmla="*/ 0 w 1209240"/>
                <a:gd name="connsiteY0" fmla="*/ 0 h 795760"/>
                <a:gd name="connsiteX1" fmla="*/ 1209240 w 1209240"/>
                <a:gd name="connsiteY1" fmla="*/ 0 h 795760"/>
                <a:gd name="connsiteX2" fmla="*/ 1209240 w 1209240"/>
                <a:gd name="connsiteY2" fmla="*/ 795760 h 795760"/>
                <a:gd name="connsiteX3" fmla="*/ 0 w 1209240"/>
                <a:gd name="connsiteY3" fmla="*/ 795760 h 795760"/>
                <a:gd name="connsiteX4" fmla="*/ 0 w 1209240"/>
                <a:gd name="connsiteY4" fmla="*/ 0 h 795760"/>
                <a:gd name="connsiteX0" fmla="*/ 0 w 1209240"/>
                <a:gd name="connsiteY0" fmla="*/ 0 h 1508992"/>
                <a:gd name="connsiteX1" fmla="*/ 1209240 w 1209240"/>
                <a:gd name="connsiteY1" fmla="*/ 0 h 1508992"/>
                <a:gd name="connsiteX2" fmla="*/ 980640 w 1209240"/>
                <a:gd name="connsiteY2" fmla="*/ 1508992 h 1508992"/>
                <a:gd name="connsiteX3" fmla="*/ 0 w 1209240"/>
                <a:gd name="connsiteY3" fmla="*/ 795760 h 1508992"/>
                <a:gd name="connsiteX4" fmla="*/ 0 w 1209240"/>
                <a:gd name="connsiteY4" fmla="*/ 0 h 1508992"/>
                <a:gd name="connsiteX0" fmla="*/ 64008 w 1273248"/>
                <a:gd name="connsiteY0" fmla="*/ 0 h 1508992"/>
                <a:gd name="connsiteX1" fmla="*/ 1273248 w 1273248"/>
                <a:gd name="connsiteY1" fmla="*/ 0 h 1508992"/>
                <a:gd name="connsiteX2" fmla="*/ 1044648 w 1273248"/>
                <a:gd name="connsiteY2" fmla="*/ 1508992 h 1508992"/>
                <a:gd name="connsiteX3" fmla="*/ 0 w 1273248"/>
                <a:gd name="connsiteY3" fmla="*/ 914632 h 1508992"/>
                <a:gd name="connsiteX4" fmla="*/ 64008 w 1273248"/>
                <a:gd name="connsiteY4" fmla="*/ 0 h 1508992"/>
                <a:gd name="connsiteX0" fmla="*/ 374904 w 1273248"/>
                <a:gd name="connsiteY0" fmla="*/ 0 h 1618720"/>
                <a:gd name="connsiteX1" fmla="*/ 1273248 w 1273248"/>
                <a:gd name="connsiteY1" fmla="*/ 109728 h 1618720"/>
                <a:gd name="connsiteX2" fmla="*/ 1044648 w 1273248"/>
                <a:gd name="connsiteY2" fmla="*/ 1618720 h 1618720"/>
                <a:gd name="connsiteX3" fmla="*/ 0 w 1273248"/>
                <a:gd name="connsiteY3" fmla="*/ 1024360 h 1618720"/>
                <a:gd name="connsiteX4" fmla="*/ 374904 w 1273248"/>
                <a:gd name="connsiteY4" fmla="*/ 0 h 1618720"/>
                <a:gd name="connsiteX0" fmla="*/ 374904 w 1446984"/>
                <a:gd name="connsiteY0" fmla="*/ 0 h 1618720"/>
                <a:gd name="connsiteX1" fmla="*/ 1446984 w 1446984"/>
                <a:gd name="connsiteY1" fmla="*/ 521208 h 1618720"/>
                <a:gd name="connsiteX2" fmla="*/ 1044648 w 1446984"/>
                <a:gd name="connsiteY2" fmla="*/ 1618720 h 1618720"/>
                <a:gd name="connsiteX3" fmla="*/ 0 w 1446984"/>
                <a:gd name="connsiteY3" fmla="*/ 1024360 h 1618720"/>
                <a:gd name="connsiteX4" fmla="*/ 374904 w 1446984"/>
                <a:gd name="connsiteY4" fmla="*/ 0 h 1618720"/>
                <a:gd name="connsiteX0" fmla="*/ 374904 w 1410408"/>
                <a:gd name="connsiteY0" fmla="*/ 0 h 1618720"/>
                <a:gd name="connsiteX1" fmla="*/ 1410408 w 1410408"/>
                <a:gd name="connsiteY1" fmla="*/ 603504 h 1618720"/>
                <a:gd name="connsiteX2" fmla="*/ 1044648 w 1410408"/>
                <a:gd name="connsiteY2" fmla="*/ 1618720 h 1618720"/>
                <a:gd name="connsiteX3" fmla="*/ 0 w 1410408"/>
                <a:gd name="connsiteY3" fmla="*/ 1024360 h 1618720"/>
                <a:gd name="connsiteX4" fmla="*/ 374904 w 1410408"/>
                <a:gd name="connsiteY4" fmla="*/ 0 h 1618720"/>
                <a:gd name="connsiteX0" fmla="*/ 374904 w 1410408"/>
                <a:gd name="connsiteY0" fmla="*/ 0 h 1444984"/>
                <a:gd name="connsiteX1" fmla="*/ 1410408 w 1410408"/>
                <a:gd name="connsiteY1" fmla="*/ 603504 h 1444984"/>
                <a:gd name="connsiteX2" fmla="*/ 1026360 w 1410408"/>
                <a:gd name="connsiteY2" fmla="*/ 1444984 h 1444984"/>
                <a:gd name="connsiteX3" fmla="*/ 0 w 1410408"/>
                <a:gd name="connsiteY3" fmla="*/ 1024360 h 1444984"/>
                <a:gd name="connsiteX4" fmla="*/ 374904 w 1410408"/>
                <a:gd name="connsiteY4" fmla="*/ 0 h 1444984"/>
                <a:gd name="connsiteX0" fmla="*/ 374904 w 1382976"/>
                <a:gd name="connsiteY0" fmla="*/ 0 h 1444984"/>
                <a:gd name="connsiteX1" fmla="*/ 1382976 w 1382976"/>
                <a:gd name="connsiteY1" fmla="*/ 420624 h 1444984"/>
                <a:gd name="connsiteX2" fmla="*/ 1026360 w 1382976"/>
                <a:gd name="connsiteY2" fmla="*/ 1444984 h 1444984"/>
                <a:gd name="connsiteX3" fmla="*/ 0 w 1382976"/>
                <a:gd name="connsiteY3" fmla="*/ 1024360 h 1444984"/>
                <a:gd name="connsiteX4" fmla="*/ 374904 w 1382976"/>
                <a:gd name="connsiteY4" fmla="*/ 0 h 1444984"/>
                <a:gd name="connsiteX0" fmla="*/ 237744 w 1382976"/>
                <a:gd name="connsiteY0" fmla="*/ 0 h 1463272"/>
                <a:gd name="connsiteX1" fmla="*/ 1382976 w 1382976"/>
                <a:gd name="connsiteY1" fmla="*/ 438912 h 1463272"/>
                <a:gd name="connsiteX2" fmla="*/ 1026360 w 1382976"/>
                <a:gd name="connsiteY2" fmla="*/ 1463272 h 1463272"/>
                <a:gd name="connsiteX3" fmla="*/ 0 w 1382976"/>
                <a:gd name="connsiteY3" fmla="*/ 1042648 h 1463272"/>
                <a:gd name="connsiteX4" fmla="*/ 237744 w 1382976"/>
                <a:gd name="connsiteY4" fmla="*/ 0 h 1463272"/>
                <a:gd name="connsiteX0" fmla="*/ 365760 w 1510992"/>
                <a:gd name="connsiteY0" fmla="*/ 0 h 1463272"/>
                <a:gd name="connsiteX1" fmla="*/ 1510992 w 1510992"/>
                <a:gd name="connsiteY1" fmla="*/ 438912 h 1463272"/>
                <a:gd name="connsiteX2" fmla="*/ 1154376 w 1510992"/>
                <a:gd name="connsiteY2" fmla="*/ 1463272 h 1463272"/>
                <a:gd name="connsiteX3" fmla="*/ 0 w 1510992"/>
                <a:gd name="connsiteY3" fmla="*/ 960352 h 1463272"/>
                <a:gd name="connsiteX4" fmla="*/ 365760 w 1510992"/>
                <a:gd name="connsiteY4" fmla="*/ 0 h 146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992" h="1463272">
                  <a:moveTo>
                    <a:pt x="365760" y="0"/>
                  </a:moveTo>
                  <a:lnTo>
                    <a:pt x="1510992" y="438912"/>
                  </a:lnTo>
                  <a:lnTo>
                    <a:pt x="1154376" y="1463272"/>
                  </a:lnTo>
                  <a:lnTo>
                    <a:pt x="0" y="9603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58852" y="1122739"/>
            <a:ext cx="620172" cy="1531545"/>
            <a:chOff x="1498148" y="385662"/>
            <a:chExt cx="2464016" cy="6085015"/>
          </a:xfrm>
        </p:grpSpPr>
        <p:sp>
          <p:nvSpPr>
            <p:cNvPr id="103" name="Oval 102"/>
            <p:cNvSpPr/>
            <p:nvPr/>
          </p:nvSpPr>
          <p:spPr>
            <a:xfrm>
              <a:off x="1600643" y="385662"/>
              <a:ext cx="999229" cy="999229"/>
            </a:xfrm>
            <a:prstGeom prst="ellipse">
              <a:avLst/>
            </a:pr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elay 103"/>
            <p:cNvSpPr/>
            <p:nvPr/>
          </p:nvSpPr>
          <p:spPr>
            <a:xfrm rot="16200000">
              <a:off x="1498151" y="1441109"/>
              <a:ext cx="950170" cy="950170"/>
            </a:xfrm>
            <a:prstGeom prst="flowChartDelay">
              <a:avLst/>
            </a:pr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elay 104"/>
            <p:cNvSpPr/>
            <p:nvPr/>
          </p:nvSpPr>
          <p:spPr>
            <a:xfrm rot="5400000">
              <a:off x="1498149" y="3159017"/>
              <a:ext cx="950170" cy="950170"/>
            </a:xfrm>
            <a:prstGeom prst="flowChartDelay">
              <a:avLst/>
            </a:pr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98148" y="2226583"/>
              <a:ext cx="950172" cy="136824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elay 106"/>
            <p:cNvSpPr/>
            <p:nvPr/>
          </p:nvSpPr>
          <p:spPr>
            <a:xfrm rot="16200000">
              <a:off x="1648075" y="3564977"/>
              <a:ext cx="682539" cy="689667"/>
            </a:xfrm>
            <a:prstGeom prst="flowChartDelay">
              <a:avLst/>
            </a:pr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elay 107"/>
            <p:cNvSpPr/>
            <p:nvPr/>
          </p:nvSpPr>
          <p:spPr>
            <a:xfrm rot="5400000">
              <a:off x="1648074" y="5784574"/>
              <a:ext cx="682539" cy="689667"/>
            </a:xfrm>
            <a:prstGeom prst="flowChartDelay">
              <a:avLst/>
            </a:pr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44509" y="4081632"/>
              <a:ext cx="689668" cy="1739192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 rot="14961254">
              <a:off x="2140753" y="924051"/>
              <a:ext cx="1518457" cy="2124365"/>
              <a:chOff x="984931" y="1692058"/>
              <a:chExt cx="1298050" cy="1703659"/>
            </a:xfrm>
            <a:solidFill>
              <a:srgbClr val="CDCDCD"/>
            </a:solidFill>
            <a:effectLst/>
          </p:grpSpPr>
          <p:sp>
            <p:nvSpPr>
              <p:cNvPr id="111" name="Delay 110"/>
              <p:cNvSpPr/>
              <p:nvPr/>
            </p:nvSpPr>
            <p:spPr>
              <a:xfrm rot="19317329">
                <a:off x="1943897" y="1692058"/>
                <a:ext cx="339084" cy="356637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3078836">
                <a:off x="1450876" y="1801944"/>
                <a:ext cx="353632" cy="913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700244">
                <a:off x="1073848" y="2430998"/>
                <a:ext cx="347193" cy="7107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elay 113"/>
              <p:cNvSpPr/>
              <p:nvPr/>
            </p:nvSpPr>
            <p:spPr>
              <a:xfrm rot="6089276">
                <a:off x="983908" y="3052143"/>
                <a:ext cx="344597" cy="342552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700123" y="1427775"/>
            <a:ext cx="250581" cy="445098"/>
            <a:chOff x="1664259" y="1872991"/>
            <a:chExt cx="319419" cy="567372"/>
          </a:xfrm>
        </p:grpSpPr>
        <p:sp>
          <p:nvSpPr>
            <p:cNvPr id="99" name="Rounded Rectangle 98"/>
            <p:cNvSpPr/>
            <p:nvPr/>
          </p:nvSpPr>
          <p:spPr>
            <a:xfrm>
              <a:off x="1732686" y="2280329"/>
              <a:ext cx="176711" cy="6418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scene3d>
              <a:camera prst="isometricLeftDown">
                <a:rot lat="1800000" lon="2700000" rev="0"/>
              </a:camera>
              <a:lightRig rig="threePt" dir="t"/>
            </a:scene3d>
            <a:sp3d z="38100" extrusionH="260350" prstMaterial="flat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690624" y="2218368"/>
              <a:ext cx="239364" cy="106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LeftDown">
                <a:rot lat="1800000" lon="2700000" rev="0"/>
              </a:camera>
              <a:lightRig rig="threePt" dir="t"/>
            </a:scene3d>
            <a:sp3d z="38100" extrusionH="260350" prstMaterial="flat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Parallelogram 100"/>
            <p:cNvSpPr/>
            <p:nvPr/>
          </p:nvSpPr>
          <p:spPr>
            <a:xfrm rot="16200000">
              <a:off x="1652318" y="2076636"/>
              <a:ext cx="264037" cy="143346"/>
            </a:xfrm>
            <a:prstGeom prst="parallelogram">
              <a:avLst>
                <a:gd name="adj" fmla="val 490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259" y="1872991"/>
              <a:ext cx="319419" cy="567372"/>
            </a:xfrm>
            <a:prstGeom prst="rect">
              <a:avLst/>
            </a:prstGeom>
            <a:scene3d>
              <a:camera prst="isometricLeftDown">
                <a:rot lat="2971285" lon="2023741" rev="21559923"/>
              </a:camera>
              <a:lightRig rig="threePt" dir="t"/>
            </a:scene3d>
            <a:sp3d z="76200">
              <a:bevelT w="101600" prst="riblet"/>
            </a:sp3d>
          </p:spPr>
        </p:pic>
      </p:grpSp>
      <p:sp>
        <p:nvSpPr>
          <p:cNvPr id="2" name="TextBox 1"/>
          <p:cNvSpPr txBox="1"/>
          <p:nvPr/>
        </p:nvSpPr>
        <p:spPr>
          <a:xfrm>
            <a:off x="646012" y="50940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Option 1</a:t>
            </a:r>
            <a:endParaRPr lang="en-US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6012" y="340962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Option 2</a:t>
            </a:r>
            <a:endParaRPr lang="en-US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77278" y="4511241"/>
            <a:ext cx="1645002" cy="7386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Floor stand </a:t>
            </a:r>
          </a:p>
          <a:p>
            <a:r>
              <a:rPr lang="en-US" sz="1400" dirty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w</a:t>
            </a:r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ithout printer</a:t>
            </a:r>
          </a:p>
          <a:p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kitchen monitor</a:t>
            </a:r>
            <a:endParaRPr lang="en-US" sz="1400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87022" y="2940353"/>
            <a:ext cx="4713017" cy="0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008265" y="3959420"/>
            <a:ext cx="874475" cy="1576899"/>
            <a:chOff x="-32673" y="6858000"/>
            <a:chExt cx="3457995" cy="6235634"/>
          </a:xfrm>
        </p:grpSpPr>
        <p:grpSp>
          <p:nvGrpSpPr>
            <p:cNvPr id="125" name="Group 124"/>
            <p:cNvGrpSpPr/>
            <p:nvPr/>
          </p:nvGrpSpPr>
          <p:grpSpPr>
            <a:xfrm>
              <a:off x="1302382" y="7639595"/>
              <a:ext cx="2122940" cy="5454039"/>
              <a:chOff x="558299" y="815213"/>
              <a:chExt cx="2267231" cy="5749183"/>
            </a:xfrm>
          </p:grpSpPr>
          <p:sp>
            <p:nvSpPr>
              <p:cNvPr id="139" name="Rectangle 38"/>
              <p:cNvSpPr/>
              <p:nvPr/>
            </p:nvSpPr>
            <p:spPr>
              <a:xfrm>
                <a:off x="558299" y="5806847"/>
                <a:ext cx="2267231" cy="757549"/>
              </a:xfrm>
              <a:custGeom>
                <a:avLst/>
                <a:gdLst>
                  <a:gd name="connsiteX0" fmla="*/ 0 w 1278987"/>
                  <a:gd name="connsiteY0" fmla="*/ 0 h 1105231"/>
                  <a:gd name="connsiteX1" fmla="*/ 1278987 w 1278987"/>
                  <a:gd name="connsiteY1" fmla="*/ 0 h 1105231"/>
                  <a:gd name="connsiteX2" fmla="*/ 1278987 w 1278987"/>
                  <a:gd name="connsiteY2" fmla="*/ 1105231 h 1105231"/>
                  <a:gd name="connsiteX3" fmla="*/ 0 w 1278987"/>
                  <a:gd name="connsiteY3" fmla="*/ 1105231 h 1105231"/>
                  <a:gd name="connsiteX4" fmla="*/ 0 w 1278987"/>
                  <a:gd name="connsiteY4" fmla="*/ 0 h 1105231"/>
                  <a:gd name="connsiteX0" fmla="*/ 0 w 3683859"/>
                  <a:gd name="connsiteY0" fmla="*/ 0 h 1105231"/>
                  <a:gd name="connsiteX1" fmla="*/ 3683859 w 3683859"/>
                  <a:gd name="connsiteY1" fmla="*/ 731520 h 1105231"/>
                  <a:gd name="connsiteX2" fmla="*/ 1278987 w 3683859"/>
                  <a:gd name="connsiteY2" fmla="*/ 1105231 h 1105231"/>
                  <a:gd name="connsiteX3" fmla="*/ 0 w 3683859"/>
                  <a:gd name="connsiteY3" fmla="*/ 1105231 h 1105231"/>
                  <a:gd name="connsiteX4" fmla="*/ 0 w 3683859"/>
                  <a:gd name="connsiteY4" fmla="*/ 0 h 1105231"/>
                  <a:gd name="connsiteX0" fmla="*/ 0 w 3683859"/>
                  <a:gd name="connsiteY0" fmla="*/ 0 h 1388695"/>
                  <a:gd name="connsiteX1" fmla="*/ 3683859 w 3683859"/>
                  <a:gd name="connsiteY1" fmla="*/ 731520 h 1388695"/>
                  <a:gd name="connsiteX2" fmla="*/ 2495139 w 3683859"/>
                  <a:gd name="connsiteY2" fmla="*/ 1388695 h 1388695"/>
                  <a:gd name="connsiteX3" fmla="*/ 0 w 3683859"/>
                  <a:gd name="connsiteY3" fmla="*/ 1105231 h 1388695"/>
                  <a:gd name="connsiteX4" fmla="*/ 0 w 3683859"/>
                  <a:gd name="connsiteY4" fmla="*/ 0 h 1388695"/>
                  <a:gd name="connsiteX0" fmla="*/ 2487168 w 3683859"/>
                  <a:gd name="connsiteY0" fmla="*/ 0 h 1342975"/>
                  <a:gd name="connsiteX1" fmla="*/ 3683859 w 3683859"/>
                  <a:gd name="connsiteY1" fmla="*/ 685800 h 1342975"/>
                  <a:gd name="connsiteX2" fmla="*/ 2495139 w 3683859"/>
                  <a:gd name="connsiteY2" fmla="*/ 1342975 h 1342975"/>
                  <a:gd name="connsiteX3" fmla="*/ 0 w 3683859"/>
                  <a:gd name="connsiteY3" fmla="*/ 1059511 h 1342975"/>
                  <a:gd name="connsiteX4" fmla="*/ 2487168 w 3683859"/>
                  <a:gd name="connsiteY4" fmla="*/ 0 h 1342975"/>
                  <a:gd name="connsiteX0" fmla="*/ 1325880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325880 w 2522571"/>
                  <a:gd name="connsiteY4" fmla="*/ 0 h 1342975"/>
                  <a:gd name="connsiteX0" fmla="*/ 1088136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088136 w 2522571"/>
                  <a:gd name="connsiteY4" fmla="*/ 0 h 1342975"/>
                  <a:gd name="connsiteX0" fmla="*/ 0 w 2522571"/>
                  <a:gd name="connsiteY0" fmla="*/ -1 h 722375"/>
                  <a:gd name="connsiteX1" fmla="*/ 2522571 w 2522571"/>
                  <a:gd name="connsiteY1" fmla="*/ 65200 h 722375"/>
                  <a:gd name="connsiteX2" fmla="*/ 1333851 w 2522571"/>
                  <a:gd name="connsiteY2" fmla="*/ 722375 h 722375"/>
                  <a:gd name="connsiteX3" fmla="*/ 0 w 2522571"/>
                  <a:gd name="connsiteY3" fmla="*/ -1 h 722375"/>
                  <a:gd name="connsiteX0" fmla="*/ 2420467 w 2420467"/>
                  <a:gd name="connsiteY0" fmla="*/ 0 h 657175"/>
                  <a:gd name="connsiteX1" fmla="*/ 1231747 w 2420467"/>
                  <a:gd name="connsiteY1" fmla="*/ 657175 h 657175"/>
                  <a:gd name="connsiteX2" fmla="*/ 0 w 2420467"/>
                  <a:gd name="connsiteY2" fmla="*/ 31683 h 657175"/>
                  <a:gd name="connsiteX0" fmla="*/ 2516429 w 2516429"/>
                  <a:gd name="connsiteY0" fmla="*/ 73943 h 731118"/>
                  <a:gd name="connsiteX1" fmla="*/ 1327709 w 2516429"/>
                  <a:gd name="connsiteY1" fmla="*/ 731118 h 731118"/>
                  <a:gd name="connsiteX2" fmla="*/ 0 w 2516429"/>
                  <a:gd name="connsiteY2" fmla="*/ 0 h 731118"/>
                  <a:gd name="connsiteX0" fmla="*/ 2614089 w 2614089"/>
                  <a:gd name="connsiteY0" fmla="*/ 127951 h 785126"/>
                  <a:gd name="connsiteX1" fmla="*/ 1425369 w 2614089"/>
                  <a:gd name="connsiteY1" fmla="*/ 785126 h 785126"/>
                  <a:gd name="connsiteX2" fmla="*/ 97660 w 2614089"/>
                  <a:gd name="connsiteY2" fmla="*/ 54008 h 785126"/>
                  <a:gd name="connsiteX3" fmla="*/ 100073 w 2614089"/>
                  <a:gd name="connsiteY3" fmla="*/ 54524 h 785126"/>
                  <a:gd name="connsiteX0" fmla="*/ 2617132 w 2617132"/>
                  <a:gd name="connsiteY0" fmla="*/ 168120 h 825295"/>
                  <a:gd name="connsiteX1" fmla="*/ 1428412 w 2617132"/>
                  <a:gd name="connsiteY1" fmla="*/ 825295 h 825295"/>
                  <a:gd name="connsiteX2" fmla="*/ 100703 w 2617132"/>
                  <a:gd name="connsiteY2" fmla="*/ 94177 h 825295"/>
                  <a:gd name="connsiteX3" fmla="*/ 91600 w 2617132"/>
                  <a:gd name="connsiteY3" fmla="*/ 3636 h 825295"/>
                  <a:gd name="connsiteX0" fmla="*/ 2526464 w 2526464"/>
                  <a:gd name="connsiteY0" fmla="*/ 164485 h 821660"/>
                  <a:gd name="connsiteX1" fmla="*/ 1337744 w 2526464"/>
                  <a:gd name="connsiteY1" fmla="*/ 821660 h 821660"/>
                  <a:gd name="connsiteX2" fmla="*/ 10035 w 2526464"/>
                  <a:gd name="connsiteY2" fmla="*/ 90542 h 821660"/>
                  <a:gd name="connsiteX3" fmla="*/ 932 w 2526464"/>
                  <a:gd name="connsiteY3" fmla="*/ 1 h 821660"/>
                  <a:gd name="connsiteX0" fmla="*/ 2549799 w 2549799"/>
                  <a:gd name="connsiteY0" fmla="*/ 164485 h 821660"/>
                  <a:gd name="connsiteX1" fmla="*/ 1361079 w 2549799"/>
                  <a:gd name="connsiteY1" fmla="*/ 821660 h 821660"/>
                  <a:gd name="connsiteX2" fmla="*/ 3197 w 2549799"/>
                  <a:gd name="connsiteY2" fmla="*/ 114304 h 821660"/>
                  <a:gd name="connsiteX3" fmla="*/ 24267 w 2549799"/>
                  <a:gd name="connsiteY3" fmla="*/ 1 h 821660"/>
                  <a:gd name="connsiteX0" fmla="*/ 2573822 w 2573822"/>
                  <a:gd name="connsiteY0" fmla="*/ 154981 h 812156"/>
                  <a:gd name="connsiteX1" fmla="*/ 1385102 w 2573822"/>
                  <a:gd name="connsiteY1" fmla="*/ 812156 h 812156"/>
                  <a:gd name="connsiteX2" fmla="*/ 27220 w 2573822"/>
                  <a:gd name="connsiteY2" fmla="*/ 104800 h 812156"/>
                  <a:gd name="connsiteX3" fmla="*/ 14 w 2573822"/>
                  <a:gd name="connsiteY3" fmla="*/ 2 h 812156"/>
                  <a:gd name="connsiteX0" fmla="*/ 2553703 w 2553703"/>
                  <a:gd name="connsiteY0" fmla="*/ 116964 h 774139"/>
                  <a:gd name="connsiteX1" fmla="*/ 1364983 w 2553703"/>
                  <a:gd name="connsiteY1" fmla="*/ 774139 h 774139"/>
                  <a:gd name="connsiteX2" fmla="*/ 7101 w 2553703"/>
                  <a:gd name="connsiteY2" fmla="*/ 66783 h 774139"/>
                  <a:gd name="connsiteX3" fmla="*/ 4033 w 2553703"/>
                  <a:gd name="connsiteY3" fmla="*/ 2 h 774139"/>
                  <a:gd name="connsiteX0" fmla="*/ 2561806 w 2561806"/>
                  <a:gd name="connsiteY0" fmla="*/ 140723 h 797898"/>
                  <a:gd name="connsiteX1" fmla="*/ 1373086 w 2561806"/>
                  <a:gd name="connsiteY1" fmla="*/ 797898 h 797898"/>
                  <a:gd name="connsiteX2" fmla="*/ 15204 w 2561806"/>
                  <a:gd name="connsiteY2" fmla="*/ 90542 h 797898"/>
                  <a:gd name="connsiteX3" fmla="*/ 67 w 2561806"/>
                  <a:gd name="connsiteY3" fmla="*/ 0 h 797898"/>
                  <a:gd name="connsiteX0" fmla="*/ 2548861 w 2548861"/>
                  <a:gd name="connsiteY0" fmla="*/ 145475 h 802650"/>
                  <a:gd name="connsiteX1" fmla="*/ 1360141 w 2548861"/>
                  <a:gd name="connsiteY1" fmla="*/ 802650 h 802650"/>
                  <a:gd name="connsiteX2" fmla="*/ 2259 w 2548861"/>
                  <a:gd name="connsiteY2" fmla="*/ 95294 h 802650"/>
                  <a:gd name="connsiteX3" fmla="*/ 41433 w 2548861"/>
                  <a:gd name="connsiteY3" fmla="*/ 0 h 802650"/>
                  <a:gd name="connsiteX0" fmla="*/ 2520849 w 2520849"/>
                  <a:gd name="connsiteY0" fmla="*/ 145475 h 802650"/>
                  <a:gd name="connsiteX1" fmla="*/ 1332129 w 2520849"/>
                  <a:gd name="connsiteY1" fmla="*/ 802650 h 802650"/>
                  <a:gd name="connsiteX2" fmla="*/ 4421 w 2520849"/>
                  <a:gd name="connsiteY2" fmla="*/ 128559 h 802650"/>
                  <a:gd name="connsiteX3" fmla="*/ 13421 w 2520849"/>
                  <a:gd name="connsiteY3" fmla="*/ 0 h 802650"/>
                  <a:gd name="connsiteX0" fmla="*/ 2549680 w 2549680"/>
                  <a:gd name="connsiteY0" fmla="*/ 135972 h 793147"/>
                  <a:gd name="connsiteX1" fmla="*/ 1360960 w 2549680"/>
                  <a:gd name="connsiteY1" fmla="*/ 793147 h 793147"/>
                  <a:gd name="connsiteX2" fmla="*/ 33252 w 2549680"/>
                  <a:gd name="connsiteY2" fmla="*/ 119056 h 793147"/>
                  <a:gd name="connsiteX3" fmla="*/ 9 w 2549680"/>
                  <a:gd name="connsiteY3" fmla="*/ 1 h 793147"/>
                  <a:gd name="connsiteX0" fmla="*/ 2521883 w 2521883"/>
                  <a:gd name="connsiteY0" fmla="*/ 150227 h 807402"/>
                  <a:gd name="connsiteX1" fmla="*/ 1333163 w 2521883"/>
                  <a:gd name="connsiteY1" fmla="*/ 807402 h 807402"/>
                  <a:gd name="connsiteX2" fmla="*/ 5455 w 2521883"/>
                  <a:gd name="connsiteY2" fmla="*/ 133311 h 807402"/>
                  <a:gd name="connsiteX3" fmla="*/ 8420 w 2521883"/>
                  <a:gd name="connsiteY3" fmla="*/ 0 h 807402"/>
                  <a:gd name="connsiteX0" fmla="*/ 2531633 w 2531633"/>
                  <a:gd name="connsiteY0" fmla="*/ 145476 h 802651"/>
                  <a:gd name="connsiteX1" fmla="*/ 1342913 w 2531633"/>
                  <a:gd name="connsiteY1" fmla="*/ 802651 h 802651"/>
                  <a:gd name="connsiteX2" fmla="*/ 15205 w 2531633"/>
                  <a:gd name="connsiteY2" fmla="*/ 128560 h 802651"/>
                  <a:gd name="connsiteX3" fmla="*/ 66 w 2531633"/>
                  <a:gd name="connsiteY3" fmla="*/ 1 h 802651"/>
                  <a:gd name="connsiteX0" fmla="*/ 2531635 w 2531635"/>
                  <a:gd name="connsiteY0" fmla="*/ 145476 h 802651"/>
                  <a:gd name="connsiteX1" fmla="*/ 1342915 w 2531635"/>
                  <a:gd name="connsiteY1" fmla="*/ 802651 h 802651"/>
                  <a:gd name="connsiteX2" fmla="*/ 15207 w 2531635"/>
                  <a:gd name="connsiteY2" fmla="*/ 104799 h 802651"/>
                  <a:gd name="connsiteX3" fmla="*/ 68 w 2531635"/>
                  <a:gd name="connsiteY3" fmla="*/ 1 h 802651"/>
                  <a:gd name="connsiteX0" fmla="*/ 2531635 w 2531635"/>
                  <a:gd name="connsiteY0" fmla="*/ 145476 h 802651"/>
                  <a:gd name="connsiteX1" fmla="*/ 1342915 w 2531635"/>
                  <a:gd name="connsiteY1" fmla="*/ 802651 h 802651"/>
                  <a:gd name="connsiteX2" fmla="*/ 15207 w 2531635"/>
                  <a:gd name="connsiteY2" fmla="*/ 81038 h 802651"/>
                  <a:gd name="connsiteX3" fmla="*/ 68 w 2531635"/>
                  <a:gd name="connsiteY3" fmla="*/ 1 h 80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1635" h="802651">
                    <a:moveTo>
                      <a:pt x="2531635" y="145476"/>
                    </a:moveTo>
                    <a:lnTo>
                      <a:pt x="1342915" y="802651"/>
                    </a:lnTo>
                    <a:lnTo>
                      <a:pt x="15207" y="81038"/>
                    </a:lnTo>
                    <a:cubicBezTo>
                      <a:pt x="1603" y="83108"/>
                      <a:pt x="-435" y="-106"/>
                      <a:pt x="68" y="1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38"/>
              <p:cNvSpPr/>
              <p:nvPr/>
            </p:nvSpPr>
            <p:spPr>
              <a:xfrm>
                <a:off x="565616" y="5206365"/>
                <a:ext cx="2259114" cy="1267511"/>
              </a:xfrm>
              <a:custGeom>
                <a:avLst/>
                <a:gdLst>
                  <a:gd name="connsiteX0" fmla="*/ 0 w 1278987"/>
                  <a:gd name="connsiteY0" fmla="*/ 0 h 1105231"/>
                  <a:gd name="connsiteX1" fmla="*/ 1278987 w 1278987"/>
                  <a:gd name="connsiteY1" fmla="*/ 0 h 1105231"/>
                  <a:gd name="connsiteX2" fmla="*/ 1278987 w 1278987"/>
                  <a:gd name="connsiteY2" fmla="*/ 1105231 h 1105231"/>
                  <a:gd name="connsiteX3" fmla="*/ 0 w 1278987"/>
                  <a:gd name="connsiteY3" fmla="*/ 1105231 h 1105231"/>
                  <a:gd name="connsiteX4" fmla="*/ 0 w 1278987"/>
                  <a:gd name="connsiteY4" fmla="*/ 0 h 1105231"/>
                  <a:gd name="connsiteX0" fmla="*/ 0 w 3683859"/>
                  <a:gd name="connsiteY0" fmla="*/ 0 h 1105231"/>
                  <a:gd name="connsiteX1" fmla="*/ 3683859 w 3683859"/>
                  <a:gd name="connsiteY1" fmla="*/ 731520 h 1105231"/>
                  <a:gd name="connsiteX2" fmla="*/ 1278987 w 3683859"/>
                  <a:gd name="connsiteY2" fmla="*/ 1105231 h 1105231"/>
                  <a:gd name="connsiteX3" fmla="*/ 0 w 3683859"/>
                  <a:gd name="connsiteY3" fmla="*/ 1105231 h 1105231"/>
                  <a:gd name="connsiteX4" fmla="*/ 0 w 3683859"/>
                  <a:gd name="connsiteY4" fmla="*/ 0 h 1105231"/>
                  <a:gd name="connsiteX0" fmla="*/ 0 w 3683859"/>
                  <a:gd name="connsiteY0" fmla="*/ 0 h 1388695"/>
                  <a:gd name="connsiteX1" fmla="*/ 3683859 w 3683859"/>
                  <a:gd name="connsiteY1" fmla="*/ 731520 h 1388695"/>
                  <a:gd name="connsiteX2" fmla="*/ 2495139 w 3683859"/>
                  <a:gd name="connsiteY2" fmla="*/ 1388695 h 1388695"/>
                  <a:gd name="connsiteX3" fmla="*/ 0 w 3683859"/>
                  <a:gd name="connsiteY3" fmla="*/ 1105231 h 1388695"/>
                  <a:gd name="connsiteX4" fmla="*/ 0 w 3683859"/>
                  <a:gd name="connsiteY4" fmla="*/ 0 h 1388695"/>
                  <a:gd name="connsiteX0" fmla="*/ 2487168 w 3683859"/>
                  <a:gd name="connsiteY0" fmla="*/ 0 h 1342975"/>
                  <a:gd name="connsiteX1" fmla="*/ 3683859 w 3683859"/>
                  <a:gd name="connsiteY1" fmla="*/ 685800 h 1342975"/>
                  <a:gd name="connsiteX2" fmla="*/ 2495139 w 3683859"/>
                  <a:gd name="connsiteY2" fmla="*/ 1342975 h 1342975"/>
                  <a:gd name="connsiteX3" fmla="*/ 0 w 3683859"/>
                  <a:gd name="connsiteY3" fmla="*/ 1059511 h 1342975"/>
                  <a:gd name="connsiteX4" fmla="*/ 2487168 w 3683859"/>
                  <a:gd name="connsiteY4" fmla="*/ 0 h 1342975"/>
                  <a:gd name="connsiteX0" fmla="*/ 1325880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325880 w 2522571"/>
                  <a:gd name="connsiteY4" fmla="*/ 0 h 1342975"/>
                  <a:gd name="connsiteX0" fmla="*/ 1088136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088136 w 2522571"/>
                  <a:gd name="connsiteY4" fmla="*/ 0 h 13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2571" h="1342975">
                    <a:moveTo>
                      <a:pt x="1088136" y="0"/>
                    </a:moveTo>
                    <a:lnTo>
                      <a:pt x="2522571" y="685800"/>
                    </a:lnTo>
                    <a:lnTo>
                      <a:pt x="1333851" y="1342975"/>
                    </a:lnTo>
                    <a:lnTo>
                      <a:pt x="0" y="620599"/>
                    </a:lnTo>
                    <a:lnTo>
                      <a:pt x="1088136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Parallelogram 140"/>
              <p:cNvSpPr/>
              <p:nvPr/>
            </p:nvSpPr>
            <p:spPr>
              <a:xfrm rot="5400000">
                <a:off x="-730920" y="3625644"/>
                <a:ext cx="4407408" cy="713076"/>
              </a:xfrm>
              <a:prstGeom prst="parallelogram">
                <a:avLst>
                  <a:gd name="adj" fmla="val 61694"/>
                </a:avLst>
              </a:pr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Parallelogram 141"/>
              <p:cNvSpPr/>
              <p:nvPr/>
            </p:nvSpPr>
            <p:spPr>
              <a:xfrm rot="610176">
                <a:off x="1145905" y="1192727"/>
                <a:ext cx="874281" cy="714454"/>
              </a:xfrm>
              <a:prstGeom prst="parallelogram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41"/>
              <p:cNvSpPr/>
              <p:nvPr/>
            </p:nvSpPr>
            <p:spPr>
              <a:xfrm>
                <a:off x="1829324" y="2087010"/>
                <a:ext cx="100058" cy="4100094"/>
              </a:xfrm>
              <a:custGeom>
                <a:avLst/>
                <a:gdLst>
                  <a:gd name="connsiteX0" fmla="*/ 0 w 161303"/>
                  <a:gd name="connsiteY0" fmla="*/ 0 h 4158488"/>
                  <a:gd name="connsiteX1" fmla="*/ 161303 w 161303"/>
                  <a:gd name="connsiteY1" fmla="*/ 0 h 4158488"/>
                  <a:gd name="connsiteX2" fmla="*/ 161303 w 161303"/>
                  <a:gd name="connsiteY2" fmla="*/ 4158488 h 4158488"/>
                  <a:gd name="connsiteX3" fmla="*/ 0 w 161303"/>
                  <a:gd name="connsiteY3" fmla="*/ 4158488 h 4158488"/>
                  <a:gd name="connsiteX4" fmla="*/ 0 w 161303"/>
                  <a:gd name="connsiteY4" fmla="*/ 0 h 4158488"/>
                  <a:gd name="connsiteX0" fmla="*/ 0 w 161303"/>
                  <a:gd name="connsiteY0" fmla="*/ 0 h 4158488"/>
                  <a:gd name="connsiteX1" fmla="*/ 161303 w 161303"/>
                  <a:gd name="connsiteY1" fmla="*/ 0 h 4158488"/>
                  <a:gd name="connsiteX2" fmla="*/ 143015 w 161303"/>
                  <a:gd name="connsiteY2" fmla="*/ 4048760 h 4158488"/>
                  <a:gd name="connsiteX3" fmla="*/ 0 w 161303"/>
                  <a:gd name="connsiteY3" fmla="*/ 4158488 h 4158488"/>
                  <a:gd name="connsiteX4" fmla="*/ 0 w 161303"/>
                  <a:gd name="connsiteY4" fmla="*/ 0 h 4158488"/>
                  <a:gd name="connsiteX0" fmla="*/ 0 w 170447"/>
                  <a:gd name="connsiteY0" fmla="*/ 0 h 4158488"/>
                  <a:gd name="connsiteX1" fmla="*/ 170447 w 170447"/>
                  <a:gd name="connsiteY1" fmla="*/ 118872 h 4158488"/>
                  <a:gd name="connsiteX2" fmla="*/ 143015 w 170447"/>
                  <a:gd name="connsiteY2" fmla="*/ 4048760 h 4158488"/>
                  <a:gd name="connsiteX3" fmla="*/ 0 w 170447"/>
                  <a:gd name="connsiteY3" fmla="*/ 4158488 h 4158488"/>
                  <a:gd name="connsiteX4" fmla="*/ 0 w 170447"/>
                  <a:gd name="connsiteY4" fmla="*/ 0 h 4158488"/>
                  <a:gd name="connsiteX0" fmla="*/ 0 w 170447"/>
                  <a:gd name="connsiteY0" fmla="*/ 0 h 4149410"/>
                  <a:gd name="connsiteX1" fmla="*/ 170447 w 170447"/>
                  <a:gd name="connsiteY1" fmla="*/ 118872 h 4149410"/>
                  <a:gd name="connsiteX2" fmla="*/ 143015 w 170447"/>
                  <a:gd name="connsiteY2" fmla="*/ 4048760 h 4149410"/>
                  <a:gd name="connsiteX3" fmla="*/ 0 w 170447"/>
                  <a:gd name="connsiteY3" fmla="*/ 4149410 h 4149410"/>
                  <a:gd name="connsiteX4" fmla="*/ 0 w 170447"/>
                  <a:gd name="connsiteY4" fmla="*/ 0 h 414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47" h="4149410">
                    <a:moveTo>
                      <a:pt x="0" y="0"/>
                    </a:moveTo>
                    <a:lnTo>
                      <a:pt x="170447" y="118872"/>
                    </a:lnTo>
                    <a:lnTo>
                      <a:pt x="143015" y="4048760"/>
                    </a:lnTo>
                    <a:lnTo>
                      <a:pt x="0" y="41494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23"/>
              <p:cNvSpPr/>
              <p:nvPr/>
            </p:nvSpPr>
            <p:spPr>
              <a:xfrm rot="21396535">
                <a:off x="679699" y="1249051"/>
                <a:ext cx="1814510" cy="1107030"/>
              </a:xfrm>
              <a:custGeom>
                <a:avLst/>
                <a:gdLst>
                  <a:gd name="connsiteX0" fmla="*/ 0 w 1209240"/>
                  <a:gd name="connsiteY0" fmla="*/ 0 h 795760"/>
                  <a:gd name="connsiteX1" fmla="*/ 1209240 w 1209240"/>
                  <a:gd name="connsiteY1" fmla="*/ 0 h 795760"/>
                  <a:gd name="connsiteX2" fmla="*/ 1209240 w 1209240"/>
                  <a:gd name="connsiteY2" fmla="*/ 795760 h 795760"/>
                  <a:gd name="connsiteX3" fmla="*/ 0 w 1209240"/>
                  <a:gd name="connsiteY3" fmla="*/ 795760 h 795760"/>
                  <a:gd name="connsiteX4" fmla="*/ 0 w 1209240"/>
                  <a:gd name="connsiteY4" fmla="*/ 0 h 795760"/>
                  <a:gd name="connsiteX0" fmla="*/ 0 w 1209240"/>
                  <a:gd name="connsiteY0" fmla="*/ 0 h 1508992"/>
                  <a:gd name="connsiteX1" fmla="*/ 1209240 w 1209240"/>
                  <a:gd name="connsiteY1" fmla="*/ 0 h 1508992"/>
                  <a:gd name="connsiteX2" fmla="*/ 980640 w 1209240"/>
                  <a:gd name="connsiteY2" fmla="*/ 1508992 h 1508992"/>
                  <a:gd name="connsiteX3" fmla="*/ 0 w 1209240"/>
                  <a:gd name="connsiteY3" fmla="*/ 795760 h 1508992"/>
                  <a:gd name="connsiteX4" fmla="*/ 0 w 1209240"/>
                  <a:gd name="connsiteY4" fmla="*/ 0 h 1508992"/>
                  <a:gd name="connsiteX0" fmla="*/ 64008 w 1273248"/>
                  <a:gd name="connsiteY0" fmla="*/ 0 h 1508992"/>
                  <a:gd name="connsiteX1" fmla="*/ 1273248 w 1273248"/>
                  <a:gd name="connsiteY1" fmla="*/ 0 h 1508992"/>
                  <a:gd name="connsiteX2" fmla="*/ 1044648 w 1273248"/>
                  <a:gd name="connsiteY2" fmla="*/ 1508992 h 1508992"/>
                  <a:gd name="connsiteX3" fmla="*/ 0 w 1273248"/>
                  <a:gd name="connsiteY3" fmla="*/ 914632 h 1508992"/>
                  <a:gd name="connsiteX4" fmla="*/ 64008 w 1273248"/>
                  <a:gd name="connsiteY4" fmla="*/ 0 h 1508992"/>
                  <a:gd name="connsiteX0" fmla="*/ 374904 w 1273248"/>
                  <a:gd name="connsiteY0" fmla="*/ 0 h 1618720"/>
                  <a:gd name="connsiteX1" fmla="*/ 1273248 w 1273248"/>
                  <a:gd name="connsiteY1" fmla="*/ 109728 h 1618720"/>
                  <a:gd name="connsiteX2" fmla="*/ 1044648 w 1273248"/>
                  <a:gd name="connsiteY2" fmla="*/ 1618720 h 1618720"/>
                  <a:gd name="connsiteX3" fmla="*/ 0 w 1273248"/>
                  <a:gd name="connsiteY3" fmla="*/ 1024360 h 1618720"/>
                  <a:gd name="connsiteX4" fmla="*/ 374904 w 1273248"/>
                  <a:gd name="connsiteY4" fmla="*/ 0 h 1618720"/>
                  <a:gd name="connsiteX0" fmla="*/ 374904 w 1446984"/>
                  <a:gd name="connsiteY0" fmla="*/ 0 h 1618720"/>
                  <a:gd name="connsiteX1" fmla="*/ 1446984 w 1446984"/>
                  <a:gd name="connsiteY1" fmla="*/ 521208 h 1618720"/>
                  <a:gd name="connsiteX2" fmla="*/ 1044648 w 1446984"/>
                  <a:gd name="connsiteY2" fmla="*/ 1618720 h 1618720"/>
                  <a:gd name="connsiteX3" fmla="*/ 0 w 1446984"/>
                  <a:gd name="connsiteY3" fmla="*/ 1024360 h 1618720"/>
                  <a:gd name="connsiteX4" fmla="*/ 374904 w 1446984"/>
                  <a:gd name="connsiteY4" fmla="*/ 0 h 1618720"/>
                  <a:gd name="connsiteX0" fmla="*/ 374904 w 1410408"/>
                  <a:gd name="connsiteY0" fmla="*/ 0 h 1618720"/>
                  <a:gd name="connsiteX1" fmla="*/ 1410408 w 1410408"/>
                  <a:gd name="connsiteY1" fmla="*/ 603504 h 1618720"/>
                  <a:gd name="connsiteX2" fmla="*/ 1044648 w 1410408"/>
                  <a:gd name="connsiteY2" fmla="*/ 1618720 h 1618720"/>
                  <a:gd name="connsiteX3" fmla="*/ 0 w 1410408"/>
                  <a:gd name="connsiteY3" fmla="*/ 1024360 h 1618720"/>
                  <a:gd name="connsiteX4" fmla="*/ 374904 w 1410408"/>
                  <a:gd name="connsiteY4" fmla="*/ 0 h 1618720"/>
                  <a:gd name="connsiteX0" fmla="*/ 374904 w 1410408"/>
                  <a:gd name="connsiteY0" fmla="*/ 0 h 1444984"/>
                  <a:gd name="connsiteX1" fmla="*/ 1410408 w 1410408"/>
                  <a:gd name="connsiteY1" fmla="*/ 603504 h 1444984"/>
                  <a:gd name="connsiteX2" fmla="*/ 1026360 w 1410408"/>
                  <a:gd name="connsiteY2" fmla="*/ 1444984 h 1444984"/>
                  <a:gd name="connsiteX3" fmla="*/ 0 w 1410408"/>
                  <a:gd name="connsiteY3" fmla="*/ 1024360 h 1444984"/>
                  <a:gd name="connsiteX4" fmla="*/ 374904 w 1410408"/>
                  <a:gd name="connsiteY4" fmla="*/ 0 h 1444984"/>
                  <a:gd name="connsiteX0" fmla="*/ 374904 w 1382976"/>
                  <a:gd name="connsiteY0" fmla="*/ 0 h 1444984"/>
                  <a:gd name="connsiteX1" fmla="*/ 1382976 w 1382976"/>
                  <a:gd name="connsiteY1" fmla="*/ 420624 h 1444984"/>
                  <a:gd name="connsiteX2" fmla="*/ 1026360 w 1382976"/>
                  <a:gd name="connsiteY2" fmla="*/ 1444984 h 1444984"/>
                  <a:gd name="connsiteX3" fmla="*/ 0 w 1382976"/>
                  <a:gd name="connsiteY3" fmla="*/ 1024360 h 1444984"/>
                  <a:gd name="connsiteX4" fmla="*/ 374904 w 1382976"/>
                  <a:gd name="connsiteY4" fmla="*/ 0 h 1444984"/>
                  <a:gd name="connsiteX0" fmla="*/ 237744 w 1382976"/>
                  <a:gd name="connsiteY0" fmla="*/ 0 h 1463272"/>
                  <a:gd name="connsiteX1" fmla="*/ 1382976 w 1382976"/>
                  <a:gd name="connsiteY1" fmla="*/ 438912 h 1463272"/>
                  <a:gd name="connsiteX2" fmla="*/ 1026360 w 1382976"/>
                  <a:gd name="connsiteY2" fmla="*/ 1463272 h 1463272"/>
                  <a:gd name="connsiteX3" fmla="*/ 0 w 1382976"/>
                  <a:gd name="connsiteY3" fmla="*/ 1042648 h 1463272"/>
                  <a:gd name="connsiteX4" fmla="*/ 237744 w 1382976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365760 w 1510992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443618 w 1510992"/>
                  <a:gd name="connsiteY4" fmla="*/ 9144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405564 w 1510992"/>
                  <a:gd name="connsiteY4" fmla="*/ 381913 h 1463272"/>
                  <a:gd name="connsiteX0" fmla="*/ 371833 w 1517065"/>
                  <a:gd name="connsiteY0" fmla="*/ 0 h 1463272"/>
                  <a:gd name="connsiteX1" fmla="*/ 1517065 w 1517065"/>
                  <a:gd name="connsiteY1" fmla="*/ 438912 h 1463272"/>
                  <a:gd name="connsiteX2" fmla="*/ 1160449 w 1517065"/>
                  <a:gd name="connsiteY2" fmla="*/ 1463272 h 1463272"/>
                  <a:gd name="connsiteX3" fmla="*/ 6073 w 1517065"/>
                  <a:gd name="connsiteY3" fmla="*/ 960352 h 1463272"/>
                  <a:gd name="connsiteX4" fmla="*/ 0 w 1517065"/>
                  <a:gd name="connsiteY4" fmla="*/ 811269 h 1463272"/>
                  <a:gd name="connsiteX0" fmla="*/ 403260 w 1548492"/>
                  <a:gd name="connsiteY0" fmla="*/ 0 h 1463272"/>
                  <a:gd name="connsiteX1" fmla="*/ 1548492 w 1548492"/>
                  <a:gd name="connsiteY1" fmla="*/ 438912 h 1463272"/>
                  <a:gd name="connsiteX2" fmla="*/ 1191876 w 1548492"/>
                  <a:gd name="connsiteY2" fmla="*/ 1463272 h 1463272"/>
                  <a:gd name="connsiteX3" fmla="*/ 37500 w 1548492"/>
                  <a:gd name="connsiteY3" fmla="*/ 960352 h 1463272"/>
                  <a:gd name="connsiteX4" fmla="*/ 31427 w 1548492"/>
                  <a:gd name="connsiteY4" fmla="*/ 811269 h 1463272"/>
                  <a:gd name="connsiteX0" fmla="*/ 409772 w 1555004"/>
                  <a:gd name="connsiteY0" fmla="*/ 0 h 1463272"/>
                  <a:gd name="connsiteX1" fmla="*/ 1555004 w 1555004"/>
                  <a:gd name="connsiteY1" fmla="*/ 438912 h 1463272"/>
                  <a:gd name="connsiteX2" fmla="*/ 1198388 w 1555004"/>
                  <a:gd name="connsiteY2" fmla="*/ 1463272 h 1463272"/>
                  <a:gd name="connsiteX3" fmla="*/ 44012 w 1555004"/>
                  <a:gd name="connsiteY3" fmla="*/ 960352 h 1463272"/>
                  <a:gd name="connsiteX4" fmla="*/ 18250 w 1555004"/>
                  <a:gd name="connsiteY4" fmla="*/ 892340 h 1463272"/>
                  <a:gd name="connsiteX0" fmla="*/ 391523 w 1536755"/>
                  <a:gd name="connsiteY0" fmla="*/ 0 h 1463272"/>
                  <a:gd name="connsiteX1" fmla="*/ 1536755 w 1536755"/>
                  <a:gd name="connsiteY1" fmla="*/ 438912 h 1463272"/>
                  <a:gd name="connsiteX2" fmla="*/ 1180139 w 1536755"/>
                  <a:gd name="connsiteY2" fmla="*/ 1463272 h 1463272"/>
                  <a:gd name="connsiteX3" fmla="*/ 25763 w 1536755"/>
                  <a:gd name="connsiteY3" fmla="*/ 960352 h 1463272"/>
                  <a:gd name="connsiteX4" fmla="*/ 1 w 1536755"/>
                  <a:gd name="connsiteY4" fmla="*/ 892340 h 1463272"/>
                  <a:gd name="connsiteX0" fmla="*/ 408533 w 1553765"/>
                  <a:gd name="connsiteY0" fmla="*/ 0 h 1463272"/>
                  <a:gd name="connsiteX1" fmla="*/ 1553765 w 1553765"/>
                  <a:gd name="connsiteY1" fmla="*/ 438912 h 1463272"/>
                  <a:gd name="connsiteX2" fmla="*/ 1197149 w 1553765"/>
                  <a:gd name="connsiteY2" fmla="*/ 1463272 h 1463272"/>
                  <a:gd name="connsiteX3" fmla="*/ 42773 w 1553765"/>
                  <a:gd name="connsiteY3" fmla="*/ 960352 h 1463272"/>
                  <a:gd name="connsiteX4" fmla="*/ 0 w 1553765"/>
                  <a:gd name="connsiteY4" fmla="*/ 880825 h 1463272"/>
                  <a:gd name="connsiteX0" fmla="*/ 408533 w 1553765"/>
                  <a:gd name="connsiteY0" fmla="*/ 0 h 1463272"/>
                  <a:gd name="connsiteX1" fmla="*/ 1553765 w 1553765"/>
                  <a:gd name="connsiteY1" fmla="*/ 438912 h 1463272"/>
                  <a:gd name="connsiteX2" fmla="*/ 1197149 w 1553765"/>
                  <a:gd name="connsiteY2" fmla="*/ 1463272 h 1463272"/>
                  <a:gd name="connsiteX3" fmla="*/ 42773 w 1553765"/>
                  <a:gd name="connsiteY3" fmla="*/ 960352 h 1463272"/>
                  <a:gd name="connsiteX4" fmla="*/ 0 w 1553765"/>
                  <a:gd name="connsiteY4" fmla="*/ 880825 h 1463272"/>
                  <a:gd name="connsiteX0" fmla="*/ 1519434 w 1553765"/>
                  <a:gd name="connsiteY0" fmla="*/ 0 h 1107030"/>
                  <a:gd name="connsiteX1" fmla="*/ 1553765 w 1553765"/>
                  <a:gd name="connsiteY1" fmla="*/ 82670 h 1107030"/>
                  <a:gd name="connsiteX2" fmla="*/ 1197149 w 1553765"/>
                  <a:gd name="connsiteY2" fmla="*/ 1107030 h 1107030"/>
                  <a:gd name="connsiteX3" fmla="*/ 42773 w 1553765"/>
                  <a:gd name="connsiteY3" fmla="*/ 604110 h 1107030"/>
                  <a:gd name="connsiteX4" fmla="*/ 0 w 1553765"/>
                  <a:gd name="connsiteY4" fmla="*/ 524583 h 1107030"/>
                  <a:gd name="connsiteX0" fmla="*/ 1519434 w 1553765"/>
                  <a:gd name="connsiteY0" fmla="*/ 0 h 1107030"/>
                  <a:gd name="connsiteX1" fmla="*/ 1553765 w 1553765"/>
                  <a:gd name="connsiteY1" fmla="*/ 82670 h 1107030"/>
                  <a:gd name="connsiteX2" fmla="*/ 1197149 w 1553765"/>
                  <a:gd name="connsiteY2" fmla="*/ 1107030 h 1107030"/>
                  <a:gd name="connsiteX3" fmla="*/ 42773 w 1553765"/>
                  <a:gd name="connsiteY3" fmla="*/ 604110 h 1107030"/>
                  <a:gd name="connsiteX4" fmla="*/ 0 w 1553765"/>
                  <a:gd name="connsiteY4" fmla="*/ 524583 h 1107030"/>
                  <a:gd name="connsiteX0" fmla="*/ 1510668 w 1544999"/>
                  <a:gd name="connsiteY0" fmla="*/ 0 h 1107030"/>
                  <a:gd name="connsiteX1" fmla="*/ 1544999 w 1544999"/>
                  <a:gd name="connsiteY1" fmla="*/ 82670 h 1107030"/>
                  <a:gd name="connsiteX2" fmla="*/ 1188383 w 1544999"/>
                  <a:gd name="connsiteY2" fmla="*/ 1107030 h 1107030"/>
                  <a:gd name="connsiteX3" fmla="*/ 34007 w 1544999"/>
                  <a:gd name="connsiteY3" fmla="*/ 604110 h 1107030"/>
                  <a:gd name="connsiteX4" fmla="*/ 0 w 1544999"/>
                  <a:gd name="connsiteY4" fmla="*/ 525193 h 110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999" h="1107030">
                    <a:moveTo>
                      <a:pt x="1510668" y="0"/>
                    </a:moveTo>
                    <a:cubicBezTo>
                      <a:pt x="1527263" y="41691"/>
                      <a:pt x="1533555" y="55113"/>
                      <a:pt x="1544999" y="82670"/>
                    </a:cubicBezTo>
                    <a:lnTo>
                      <a:pt x="1188383" y="1107030"/>
                    </a:lnTo>
                    <a:lnTo>
                      <a:pt x="34007" y="604110"/>
                    </a:lnTo>
                    <a:cubicBezTo>
                      <a:pt x="22376" y="577324"/>
                      <a:pt x="0" y="525193"/>
                      <a:pt x="0" y="525193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23"/>
              <p:cNvSpPr/>
              <p:nvPr/>
            </p:nvSpPr>
            <p:spPr>
              <a:xfrm rot="21396535">
                <a:off x="658409" y="815213"/>
                <a:ext cx="1774571" cy="1463272"/>
              </a:xfrm>
              <a:custGeom>
                <a:avLst/>
                <a:gdLst>
                  <a:gd name="connsiteX0" fmla="*/ 0 w 1209240"/>
                  <a:gd name="connsiteY0" fmla="*/ 0 h 795760"/>
                  <a:gd name="connsiteX1" fmla="*/ 1209240 w 1209240"/>
                  <a:gd name="connsiteY1" fmla="*/ 0 h 795760"/>
                  <a:gd name="connsiteX2" fmla="*/ 1209240 w 1209240"/>
                  <a:gd name="connsiteY2" fmla="*/ 795760 h 795760"/>
                  <a:gd name="connsiteX3" fmla="*/ 0 w 1209240"/>
                  <a:gd name="connsiteY3" fmla="*/ 795760 h 795760"/>
                  <a:gd name="connsiteX4" fmla="*/ 0 w 1209240"/>
                  <a:gd name="connsiteY4" fmla="*/ 0 h 795760"/>
                  <a:gd name="connsiteX0" fmla="*/ 0 w 1209240"/>
                  <a:gd name="connsiteY0" fmla="*/ 0 h 1508992"/>
                  <a:gd name="connsiteX1" fmla="*/ 1209240 w 1209240"/>
                  <a:gd name="connsiteY1" fmla="*/ 0 h 1508992"/>
                  <a:gd name="connsiteX2" fmla="*/ 980640 w 1209240"/>
                  <a:gd name="connsiteY2" fmla="*/ 1508992 h 1508992"/>
                  <a:gd name="connsiteX3" fmla="*/ 0 w 1209240"/>
                  <a:gd name="connsiteY3" fmla="*/ 795760 h 1508992"/>
                  <a:gd name="connsiteX4" fmla="*/ 0 w 1209240"/>
                  <a:gd name="connsiteY4" fmla="*/ 0 h 1508992"/>
                  <a:gd name="connsiteX0" fmla="*/ 64008 w 1273248"/>
                  <a:gd name="connsiteY0" fmla="*/ 0 h 1508992"/>
                  <a:gd name="connsiteX1" fmla="*/ 1273248 w 1273248"/>
                  <a:gd name="connsiteY1" fmla="*/ 0 h 1508992"/>
                  <a:gd name="connsiteX2" fmla="*/ 1044648 w 1273248"/>
                  <a:gd name="connsiteY2" fmla="*/ 1508992 h 1508992"/>
                  <a:gd name="connsiteX3" fmla="*/ 0 w 1273248"/>
                  <a:gd name="connsiteY3" fmla="*/ 914632 h 1508992"/>
                  <a:gd name="connsiteX4" fmla="*/ 64008 w 1273248"/>
                  <a:gd name="connsiteY4" fmla="*/ 0 h 1508992"/>
                  <a:gd name="connsiteX0" fmla="*/ 374904 w 1273248"/>
                  <a:gd name="connsiteY0" fmla="*/ 0 h 1618720"/>
                  <a:gd name="connsiteX1" fmla="*/ 1273248 w 1273248"/>
                  <a:gd name="connsiteY1" fmla="*/ 109728 h 1618720"/>
                  <a:gd name="connsiteX2" fmla="*/ 1044648 w 1273248"/>
                  <a:gd name="connsiteY2" fmla="*/ 1618720 h 1618720"/>
                  <a:gd name="connsiteX3" fmla="*/ 0 w 1273248"/>
                  <a:gd name="connsiteY3" fmla="*/ 1024360 h 1618720"/>
                  <a:gd name="connsiteX4" fmla="*/ 374904 w 1273248"/>
                  <a:gd name="connsiteY4" fmla="*/ 0 h 1618720"/>
                  <a:gd name="connsiteX0" fmla="*/ 374904 w 1446984"/>
                  <a:gd name="connsiteY0" fmla="*/ 0 h 1618720"/>
                  <a:gd name="connsiteX1" fmla="*/ 1446984 w 1446984"/>
                  <a:gd name="connsiteY1" fmla="*/ 521208 h 1618720"/>
                  <a:gd name="connsiteX2" fmla="*/ 1044648 w 1446984"/>
                  <a:gd name="connsiteY2" fmla="*/ 1618720 h 1618720"/>
                  <a:gd name="connsiteX3" fmla="*/ 0 w 1446984"/>
                  <a:gd name="connsiteY3" fmla="*/ 1024360 h 1618720"/>
                  <a:gd name="connsiteX4" fmla="*/ 374904 w 1446984"/>
                  <a:gd name="connsiteY4" fmla="*/ 0 h 1618720"/>
                  <a:gd name="connsiteX0" fmla="*/ 374904 w 1410408"/>
                  <a:gd name="connsiteY0" fmla="*/ 0 h 1618720"/>
                  <a:gd name="connsiteX1" fmla="*/ 1410408 w 1410408"/>
                  <a:gd name="connsiteY1" fmla="*/ 603504 h 1618720"/>
                  <a:gd name="connsiteX2" fmla="*/ 1044648 w 1410408"/>
                  <a:gd name="connsiteY2" fmla="*/ 1618720 h 1618720"/>
                  <a:gd name="connsiteX3" fmla="*/ 0 w 1410408"/>
                  <a:gd name="connsiteY3" fmla="*/ 1024360 h 1618720"/>
                  <a:gd name="connsiteX4" fmla="*/ 374904 w 1410408"/>
                  <a:gd name="connsiteY4" fmla="*/ 0 h 1618720"/>
                  <a:gd name="connsiteX0" fmla="*/ 374904 w 1410408"/>
                  <a:gd name="connsiteY0" fmla="*/ 0 h 1444984"/>
                  <a:gd name="connsiteX1" fmla="*/ 1410408 w 1410408"/>
                  <a:gd name="connsiteY1" fmla="*/ 603504 h 1444984"/>
                  <a:gd name="connsiteX2" fmla="*/ 1026360 w 1410408"/>
                  <a:gd name="connsiteY2" fmla="*/ 1444984 h 1444984"/>
                  <a:gd name="connsiteX3" fmla="*/ 0 w 1410408"/>
                  <a:gd name="connsiteY3" fmla="*/ 1024360 h 1444984"/>
                  <a:gd name="connsiteX4" fmla="*/ 374904 w 1410408"/>
                  <a:gd name="connsiteY4" fmla="*/ 0 h 1444984"/>
                  <a:gd name="connsiteX0" fmla="*/ 374904 w 1382976"/>
                  <a:gd name="connsiteY0" fmla="*/ 0 h 1444984"/>
                  <a:gd name="connsiteX1" fmla="*/ 1382976 w 1382976"/>
                  <a:gd name="connsiteY1" fmla="*/ 420624 h 1444984"/>
                  <a:gd name="connsiteX2" fmla="*/ 1026360 w 1382976"/>
                  <a:gd name="connsiteY2" fmla="*/ 1444984 h 1444984"/>
                  <a:gd name="connsiteX3" fmla="*/ 0 w 1382976"/>
                  <a:gd name="connsiteY3" fmla="*/ 1024360 h 1444984"/>
                  <a:gd name="connsiteX4" fmla="*/ 374904 w 1382976"/>
                  <a:gd name="connsiteY4" fmla="*/ 0 h 1444984"/>
                  <a:gd name="connsiteX0" fmla="*/ 237744 w 1382976"/>
                  <a:gd name="connsiteY0" fmla="*/ 0 h 1463272"/>
                  <a:gd name="connsiteX1" fmla="*/ 1382976 w 1382976"/>
                  <a:gd name="connsiteY1" fmla="*/ 438912 h 1463272"/>
                  <a:gd name="connsiteX2" fmla="*/ 1026360 w 1382976"/>
                  <a:gd name="connsiteY2" fmla="*/ 1463272 h 1463272"/>
                  <a:gd name="connsiteX3" fmla="*/ 0 w 1382976"/>
                  <a:gd name="connsiteY3" fmla="*/ 1042648 h 1463272"/>
                  <a:gd name="connsiteX4" fmla="*/ 237744 w 1382976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365760 w 1510992"/>
                  <a:gd name="connsiteY4" fmla="*/ 0 h 146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0992" h="1463272">
                    <a:moveTo>
                      <a:pt x="365760" y="0"/>
                    </a:moveTo>
                    <a:lnTo>
                      <a:pt x="1510992" y="438912"/>
                    </a:lnTo>
                    <a:lnTo>
                      <a:pt x="1154376" y="1463272"/>
                    </a:lnTo>
                    <a:lnTo>
                      <a:pt x="0" y="960352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056785" y="2240199"/>
                <a:ext cx="50486" cy="860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824730" y="5853628"/>
                <a:ext cx="800" cy="905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760160" y="6473875"/>
                <a:ext cx="800" cy="905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-32673" y="6858000"/>
              <a:ext cx="2464015" cy="6085015"/>
              <a:chOff x="3850737" y="600102"/>
              <a:chExt cx="1976045" cy="4879948"/>
            </a:xfrm>
            <a:solidFill>
              <a:srgbClr val="CDCDCD"/>
            </a:solidFill>
          </p:grpSpPr>
          <p:sp>
            <p:nvSpPr>
              <p:cNvPr id="127" name="Oval 126"/>
              <p:cNvSpPr/>
              <p:nvPr/>
            </p:nvSpPr>
            <p:spPr>
              <a:xfrm>
                <a:off x="3932934" y="600102"/>
                <a:ext cx="801343" cy="8013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Delay 127"/>
              <p:cNvSpPr/>
              <p:nvPr/>
            </p:nvSpPr>
            <p:spPr>
              <a:xfrm rot="16200000">
                <a:off x="3850739" y="1446530"/>
                <a:ext cx="762000" cy="76200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Delay 128"/>
              <p:cNvSpPr/>
              <p:nvPr/>
            </p:nvSpPr>
            <p:spPr>
              <a:xfrm rot="5400000">
                <a:off x="3850738" y="2824226"/>
                <a:ext cx="762000" cy="76200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850737" y="2076450"/>
                <a:ext cx="762001" cy="10972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Delay 130"/>
              <p:cNvSpPr/>
              <p:nvPr/>
            </p:nvSpPr>
            <p:spPr>
              <a:xfrm rot="16200000">
                <a:off x="3970973" y="3149790"/>
                <a:ext cx="547370" cy="55308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Delay 131"/>
              <p:cNvSpPr/>
              <p:nvPr/>
            </p:nvSpPr>
            <p:spPr>
              <a:xfrm rot="5400000">
                <a:off x="3970972" y="4929822"/>
                <a:ext cx="547370" cy="55308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968113" y="3564128"/>
                <a:ext cx="553087" cy="13947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 rot="14961254">
                <a:off x="4366081" y="1031869"/>
                <a:ext cx="1217744" cy="1703659"/>
                <a:chOff x="984931" y="1692058"/>
                <a:chExt cx="1298050" cy="1703659"/>
              </a:xfrm>
              <a:grpFill/>
            </p:grpSpPr>
            <p:sp>
              <p:nvSpPr>
                <p:cNvPr id="135" name="Delay 134"/>
                <p:cNvSpPr/>
                <p:nvPr/>
              </p:nvSpPr>
              <p:spPr>
                <a:xfrm rot="19317329">
                  <a:off x="1943897" y="1692058"/>
                  <a:ext cx="339084" cy="35663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3078836">
                  <a:off x="1450876" y="1801944"/>
                  <a:ext cx="353632" cy="91332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 rot="700244">
                  <a:off x="1073848" y="2430998"/>
                  <a:ext cx="347193" cy="7107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elay 137"/>
                <p:cNvSpPr/>
                <p:nvPr/>
              </p:nvSpPr>
              <p:spPr>
                <a:xfrm rot="6089276">
                  <a:off x="983908" y="3052143"/>
                  <a:ext cx="344597" cy="342552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25" y="7012326"/>
            <a:ext cx="2228850" cy="1569098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12084" y="650099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Option 3</a:t>
            </a:r>
            <a:endParaRPr lang="en-US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43350" y="7602611"/>
            <a:ext cx="1601721" cy="7386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Floor stand </a:t>
            </a:r>
            <a:b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</a:br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with printer</a:t>
            </a:r>
          </a:p>
          <a:p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kitchen monitor</a:t>
            </a:r>
            <a:endParaRPr lang="en-US" sz="1400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987022" y="6007985"/>
            <a:ext cx="4713017" cy="0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559960" y="51347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(Custom options available, these </a:t>
            </a:r>
          </a:p>
          <a:p>
            <a:r>
              <a:rPr lang="en-US" i="1" dirty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a</a:t>
            </a:r>
            <a:r>
              <a:rPr lang="en-US" i="1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re just samples)</a:t>
            </a:r>
            <a:endParaRPr lang="en-US" i="1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73" y="331889"/>
            <a:ext cx="884901" cy="1534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3051" y="273245"/>
            <a:ext cx="800079" cy="144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679" y="3039605"/>
            <a:ext cx="774924" cy="13962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0570464" y="4615677"/>
            <a:ext cx="10570464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7" y="1401137"/>
            <a:ext cx="872200" cy="156447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693915" y="5568938"/>
            <a:ext cx="880088" cy="2040784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-8147161" y="7680834"/>
            <a:ext cx="119776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Self-Service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kiosk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372001" y="7680834"/>
            <a:ext cx="196399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Re-Order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from mobile receipts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018722" y="7680834"/>
            <a:ext cx="120257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Full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Service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3995" y="5578294"/>
            <a:ext cx="1681966" cy="202207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-4143431" y="585395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-4330160" y="5232369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-3706043" y="5445237"/>
            <a:ext cx="3218902" cy="2265858"/>
            <a:chOff x="6425509" y="1990847"/>
            <a:chExt cx="3218902" cy="226585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790" y="2245523"/>
              <a:ext cx="417996" cy="41884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6425509" y="2419833"/>
              <a:ext cx="3218902" cy="1836872"/>
              <a:chOff x="-1535617" y="990600"/>
              <a:chExt cx="8546018" cy="487680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-1535617" y="3519170"/>
                <a:ext cx="8546018" cy="562755"/>
              </a:xfrm>
              <a:prstGeom prst="roundRect">
                <a:avLst>
                  <a:gd name="adj" fmla="val 37978"/>
                </a:avLst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001682" y="2589281"/>
              <a:ext cx="805856" cy="805856"/>
              <a:chOff x="-507167" y="682373"/>
              <a:chExt cx="3032897" cy="303289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48182" y="3036713"/>
                <a:ext cx="683634" cy="48165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7167" y="682373"/>
                <a:ext cx="3032897" cy="3032897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34021" y="3362837"/>
                <a:ext cx="1311956" cy="1559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6567" y="1990847"/>
              <a:ext cx="619768" cy="619768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Rectangle 23"/>
            <p:cNvSpPr/>
            <p:nvPr/>
          </p:nvSpPr>
          <p:spPr>
            <a:xfrm>
              <a:off x="8297371" y="2517800"/>
              <a:ext cx="428603" cy="4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681" y="2882559"/>
              <a:ext cx="480754" cy="48120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-2825113" y="700449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#828282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86780" y="-455986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99104" y="2576367"/>
            <a:ext cx="9332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Coupons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Specials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73526" y="2576367"/>
            <a:ext cx="16530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Waste Avoidance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sales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42531" y="-267615"/>
            <a:ext cx="2694969" cy="7386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gets promotions via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Email/Text/Social Media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4018817" y="102361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485948" y="880872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878249" y="3051971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>
            <a:off x="2521647" y="2303562"/>
            <a:ext cx="99740" cy="1987286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0" y="2576367"/>
            <a:ext cx="237436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promotion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31" y="343731"/>
            <a:ext cx="1890589" cy="236749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73" y="580385"/>
            <a:ext cx="917713" cy="18939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44" y="580384"/>
            <a:ext cx="1051146" cy="189395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9745652" y="1092291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6120297" y="1209977"/>
            <a:ext cx="254428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sees loyalty</a:t>
            </a:r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and   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check-in rewards</a:t>
            </a:r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0122" y="2045490"/>
            <a:ext cx="1208076" cy="2175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4392" y="2079578"/>
            <a:ext cx="1235224" cy="214173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-4276986" y="4121011"/>
            <a:ext cx="142058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on old receipt</a:t>
            </a:r>
          </a:p>
          <a:p>
            <a:pPr algn="r"/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can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6507271" y="4121011"/>
            <a:ext cx="15456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.on credit  card </a:t>
            </a:r>
          </a:p>
          <a:p>
            <a:pPr algn="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swipe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-7622442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/>
          <p:cNvSpPr/>
          <p:nvPr/>
        </p:nvSpPr>
        <p:spPr>
          <a:xfrm>
            <a:off x="-7829703" y="1513326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-3043669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2146770" y="2425516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621632" y="4121011"/>
            <a:ext cx="206819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loyalty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474" y="2125028"/>
            <a:ext cx="1051146" cy="189395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7087" y="1537412"/>
            <a:ext cx="1681966" cy="2022071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-2854452" y="3933948"/>
            <a:ext cx="1081748" cy="1546166"/>
            <a:chOff x="1323688" y="579723"/>
            <a:chExt cx="4297914" cy="614310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955394" y="5947016"/>
              <a:ext cx="749" cy="8587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608468" y="3316289"/>
              <a:ext cx="2122940" cy="3406539"/>
              <a:chOff x="2608468" y="3316289"/>
              <a:chExt cx="2122940" cy="4007147"/>
            </a:xfrm>
          </p:grpSpPr>
          <p:sp>
            <p:nvSpPr>
              <p:cNvPr id="87" name="Rounded Rectangle 234"/>
              <p:cNvSpPr/>
              <p:nvPr/>
            </p:nvSpPr>
            <p:spPr>
              <a:xfrm rot="16200000">
                <a:off x="1956856" y="3971075"/>
                <a:ext cx="3419410" cy="2109837"/>
              </a:xfrm>
              <a:custGeom>
                <a:avLst/>
                <a:gdLst>
                  <a:gd name="connsiteX0" fmla="*/ 0 w 3359085"/>
                  <a:gd name="connsiteY0" fmla="*/ 0 h 2109837"/>
                  <a:gd name="connsiteX1" fmla="*/ 0 w 3359085"/>
                  <a:gd name="connsiteY1" fmla="*/ 0 h 2109837"/>
                  <a:gd name="connsiteX2" fmla="*/ 3359085 w 3359085"/>
                  <a:gd name="connsiteY2" fmla="*/ 0 h 2109837"/>
                  <a:gd name="connsiteX3" fmla="*/ 3359085 w 3359085"/>
                  <a:gd name="connsiteY3" fmla="*/ 0 h 2109837"/>
                  <a:gd name="connsiteX4" fmla="*/ 3359085 w 3359085"/>
                  <a:gd name="connsiteY4" fmla="*/ 2109837 h 2109837"/>
                  <a:gd name="connsiteX5" fmla="*/ 3359085 w 3359085"/>
                  <a:gd name="connsiteY5" fmla="*/ 2109837 h 2109837"/>
                  <a:gd name="connsiteX6" fmla="*/ 0 w 3359085"/>
                  <a:gd name="connsiteY6" fmla="*/ 2109837 h 2109837"/>
                  <a:gd name="connsiteX7" fmla="*/ 0 w 3359085"/>
                  <a:gd name="connsiteY7" fmla="*/ 2109837 h 2109837"/>
                  <a:gd name="connsiteX8" fmla="*/ 0 w 3359085"/>
                  <a:gd name="connsiteY8" fmla="*/ 0 h 2109837"/>
                  <a:gd name="connsiteX0" fmla="*/ 60325 w 3419410"/>
                  <a:gd name="connsiteY0" fmla="*/ 0 h 2109837"/>
                  <a:gd name="connsiteX1" fmla="*/ 60325 w 3419410"/>
                  <a:gd name="connsiteY1" fmla="*/ 0 h 2109837"/>
                  <a:gd name="connsiteX2" fmla="*/ 3419410 w 3419410"/>
                  <a:gd name="connsiteY2" fmla="*/ 0 h 2109837"/>
                  <a:gd name="connsiteX3" fmla="*/ 3419410 w 3419410"/>
                  <a:gd name="connsiteY3" fmla="*/ 0 h 2109837"/>
                  <a:gd name="connsiteX4" fmla="*/ 3419410 w 3419410"/>
                  <a:gd name="connsiteY4" fmla="*/ 2109837 h 2109837"/>
                  <a:gd name="connsiteX5" fmla="*/ 3419410 w 3419410"/>
                  <a:gd name="connsiteY5" fmla="*/ 2109837 h 2109837"/>
                  <a:gd name="connsiteX6" fmla="*/ 60325 w 3419410"/>
                  <a:gd name="connsiteY6" fmla="*/ 2109837 h 2109837"/>
                  <a:gd name="connsiteX7" fmla="*/ 0 w 3419410"/>
                  <a:gd name="connsiteY7" fmla="*/ 2109837 h 2109837"/>
                  <a:gd name="connsiteX8" fmla="*/ 60325 w 3419410"/>
                  <a:gd name="connsiteY8" fmla="*/ 0 h 2109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9410" h="2109837">
                    <a:moveTo>
                      <a:pt x="60325" y="0"/>
                    </a:moveTo>
                    <a:lnTo>
                      <a:pt x="60325" y="0"/>
                    </a:lnTo>
                    <a:lnTo>
                      <a:pt x="3419410" y="0"/>
                    </a:lnTo>
                    <a:lnTo>
                      <a:pt x="3419410" y="0"/>
                    </a:lnTo>
                    <a:lnTo>
                      <a:pt x="3419410" y="2109837"/>
                    </a:lnTo>
                    <a:lnTo>
                      <a:pt x="3419410" y="2109837"/>
                    </a:lnTo>
                    <a:lnTo>
                      <a:pt x="60325" y="2109837"/>
                    </a:lnTo>
                    <a:lnTo>
                      <a:pt x="0" y="2109837"/>
                    </a:lnTo>
                    <a:lnTo>
                      <a:pt x="60325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38"/>
              <p:cNvSpPr/>
              <p:nvPr/>
            </p:nvSpPr>
            <p:spPr>
              <a:xfrm>
                <a:off x="2608468" y="6604777"/>
                <a:ext cx="2122940" cy="718659"/>
              </a:xfrm>
              <a:custGeom>
                <a:avLst/>
                <a:gdLst>
                  <a:gd name="connsiteX0" fmla="*/ 0 w 1278987"/>
                  <a:gd name="connsiteY0" fmla="*/ 0 h 1105231"/>
                  <a:gd name="connsiteX1" fmla="*/ 1278987 w 1278987"/>
                  <a:gd name="connsiteY1" fmla="*/ 0 h 1105231"/>
                  <a:gd name="connsiteX2" fmla="*/ 1278987 w 1278987"/>
                  <a:gd name="connsiteY2" fmla="*/ 1105231 h 1105231"/>
                  <a:gd name="connsiteX3" fmla="*/ 0 w 1278987"/>
                  <a:gd name="connsiteY3" fmla="*/ 1105231 h 1105231"/>
                  <a:gd name="connsiteX4" fmla="*/ 0 w 1278987"/>
                  <a:gd name="connsiteY4" fmla="*/ 0 h 1105231"/>
                  <a:gd name="connsiteX0" fmla="*/ 0 w 3683859"/>
                  <a:gd name="connsiteY0" fmla="*/ 0 h 1105231"/>
                  <a:gd name="connsiteX1" fmla="*/ 3683859 w 3683859"/>
                  <a:gd name="connsiteY1" fmla="*/ 731520 h 1105231"/>
                  <a:gd name="connsiteX2" fmla="*/ 1278987 w 3683859"/>
                  <a:gd name="connsiteY2" fmla="*/ 1105231 h 1105231"/>
                  <a:gd name="connsiteX3" fmla="*/ 0 w 3683859"/>
                  <a:gd name="connsiteY3" fmla="*/ 1105231 h 1105231"/>
                  <a:gd name="connsiteX4" fmla="*/ 0 w 3683859"/>
                  <a:gd name="connsiteY4" fmla="*/ 0 h 1105231"/>
                  <a:gd name="connsiteX0" fmla="*/ 0 w 3683859"/>
                  <a:gd name="connsiteY0" fmla="*/ 0 h 1388695"/>
                  <a:gd name="connsiteX1" fmla="*/ 3683859 w 3683859"/>
                  <a:gd name="connsiteY1" fmla="*/ 731520 h 1388695"/>
                  <a:gd name="connsiteX2" fmla="*/ 2495139 w 3683859"/>
                  <a:gd name="connsiteY2" fmla="*/ 1388695 h 1388695"/>
                  <a:gd name="connsiteX3" fmla="*/ 0 w 3683859"/>
                  <a:gd name="connsiteY3" fmla="*/ 1105231 h 1388695"/>
                  <a:gd name="connsiteX4" fmla="*/ 0 w 3683859"/>
                  <a:gd name="connsiteY4" fmla="*/ 0 h 1388695"/>
                  <a:gd name="connsiteX0" fmla="*/ 2487168 w 3683859"/>
                  <a:gd name="connsiteY0" fmla="*/ 0 h 1342975"/>
                  <a:gd name="connsiteX1" fmla="*/ 3683859 w 3683859"/>
                  <a:gd name="connsiteY1" fmla="*/ 685800 h 1342975"/>
                  <a:gd name="connsiteX2" fmla="*/ 2495139 w 3683859"/>
                  <a:gd name="connsiteY2" fmla="*/ 1342975 h 1342975"/>
                  <a:gd name="connsiteX3" fmla="*/ 0 w 3683859"/>
                  <a:gd name="connsiteY3" fmla="*/ 1059511 h 1342975"/>
                  <a:gd name="connsiteX4" fmla="*/ 2487168 w 3683859"/>
                  <a:gd name="connsiteY4" fmla="*/ 0 h 1342975"/>
                  <a:gd name="connsiteX0" fmla="*/ 1325880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325880 w 2522571"/>
                  <a:gd name="connsiteY4" fmla="*/ 0 h 1342975"/>
                  <a:gd name="connsiteX0" fmla="*/ 1088136 w 2522571"/>
                  <a:gd name="connsiteY0" fmla="*/ 0 h 1342975"/>
                  <a:gd name="connsiteX1" fmla="*/ 2522571 w 2522571"/>
                  <a:gd name="connsiteY1" fmla="*/ 685800 h 1342975"/>
                  <a:gd name="connsiteX2" fmla="*/ 1333851 w 2522571"/>
                  <a:gd name="connsiteY2" fmla="*/ 1342975 h 1342975"/>
                  <a:gd name="connsiteX3" fmla="*/ 0 w 2522571"/>
                  <a:gd name="connsiteY3" fmla="*/ 620599 h 1342975"/>
                  <a:gd name="connsiteX4" fmla="*/ 1088136 w 2522571"/>
                  <a:gd name="connsiteY4" fmla="*/ 0 h 1342975"/>
                  <a:gd name="connsiteX0" fmla="*/ 0 w 2522571"/>
                  <a:gd name="connsiteY0" fmla="*/ -1 h 722375"/>
                  <a:gd name="connsiteX1" fmla="*/ 2522571 w 2522571"/>
                  <a:gd name="connsiteY1" fmla="*/ 65200 h 722375"/>
                  <a:gd name="connsiteX2" fmla="*/ 1333851 w 2522571"/>
                  <a:gd name="connsiteY2" fmla="*/ 722375 h 722375"/>
                  <a:gd name="connsiteX3" fmla="*/ 0 w 2522571"/>
                  <a:gd name="connsiteY3" fmla="*/ -1 h 722375"/>
                  <a:gd name="connsiteX0" fmla="*/ 2420467 w 2420467"/>
                  <a:gd name="connsiteY0" fmla="*/ 0 h 657175"/>
                  <a:gd name="connsiteX1" fmla="*/ 1231747 w 2420467"/>
                  <a:gd name="connsiteY1" fmla="*/ 657175 h 657175"/>
                  <a:gd name="connsiteX2" fmla="*/ 0 w 2420467"/>
                  <a:gd name="connsiteY2" fmla="*/ 31683 h 657175"/>
                  <a:gd name="connsiteX0" fmla="*/ 2516429 w 2516429"/>
                  <a:gd name="connsiteY0" fmla="*/ 73943 h 731118"/>
                  <a:gd name="connsiteX1" fmla="*/ 1327709 w 2516429"/>
                  <a:gd name="connsiteY1" fmla="*/ 731118 h 731118"/>
                  <a:gd name="connsiteX2" fmla="*/ 0 w 2516429"/>
                  <a:gd name="connsiteY2" fmla="*/ 0 h 731118"/>
                  <a:gd name="connsiteX0" fmla="*/ 2614089 w 2614089"/>
                  <a:gd name="connsiteY0" fmla="*/ 127951 h 785126"/>
                  <a:gd name="connsiteX1" fmla="*/ 1425369 w 2614089"/>
                  <a:gd name="connsiteY1" fmla="*/ 785126 h 785126"/>
                  <a:gd name="connsiteX2" fmla="*/ 97660 w 2614089"/>
                  <a:gd name="connsiteY2" fmla="*/ 54008 h 785126"/>
                  <a:gd name="connsiteX3" fmla="*/ 100073 w 2614089"/>
                  <a:gd name="connsiteY3" fmla="*/ 54524 h 785126"/>
                  <a:gd name="connsiteX0" fmla="*/ 2617132 w 2617132"/>
                  <a:gd name="connsiteY0" fmla="*/ 168120 h 825295"/>
                  <a:gd name="connsiteX1" fmla="*/ 1428412 w 2617132"/>
                  <a:gd name="connsiteY1" fmla="*/ 825295 h 825295"/>
                  <a:gd name="connsiteX2" fmla="*/ 100703 w 2617132"/>
                  <a:gd name="connsiteY2" fmla="*/ 94177 h 825295"/>
                  <a:gd name="connsiteX3" fmla="*/ 91600 w 2617132"/>
                  <a:gd name="connsiteY3" fmla="*/ 3636 h 825295"/>
                  <a:gd name="connsiteX0" fmla="*/ 2526464 w 2526464"/>
                  <a:gd name="connsiteY0" fmla="*/ 164485 h 821660"/>
                  <a:gd name="connsiteX1" fmla="*/ 1337744 w 2526464"/>
                  <a:gd name="connsiteY1" fmla="*/ 821660 h 821660"/>
                  <a:gd name="connsiteX2" fmla="*/ 10035 w 2526464"/>
                  <a:gd name="connsiteY2" fmla="*/ 90542 h 821660"/>
                  <a:gd name="connsiteX3" fmla="*/ 932 w 2526464"/>
                  <a:gd name="connsiteY3" fmla="*/ 1 h 821660"/>
                  <a:gd name="connsiteX0" fmla="*/ 2549799 w 2549799"/>
                  <a:gd name="connsiteY0" fmla="*/ 164485 h 821660"/>
                  <a:gd name="connsiteX1" fmla="*/ 1361079 w 2549799"/>
                  <a:gd name="connsiteY1" fmla="*/ 821660 h 821660"/>
                  <a:gd name="connsiteX2" fmla="*/ 3197 w 2549799"/>
                  <a:gd name="connsiteY2" fmla="*/ 114304 h 821660"/>
                  <a:gd name="connsiteX3" fmla="*/ 24267 w 2549799"/>
                  <a:gd name="connsiteY3" fmla="*/ 1 h 821660"/>
                  <a:gd name="connsiteX0" fmla="*/ 2573822 w 2573822"/>
                  <a:gd name="connsiteY0" fmla="*/ 154981 h 812156"/>
                  <a:gd name="connsiteX1" fmla="*/ 1385102 w 2573822"/>
                  <a:gd name="connsiteY1" fmla="*/ 812156 h 812156"/>
                  <a:gd name="connsiteX2" fmla="*/ 27220 w 2573822"/>
                  <a:gd name="connsiteY2" fmla="*/ 104800 h 812156"/>
                  <a:gd name="connsiteX3" fmla="*/ 14 w 2573822"/>
                  <a:gd name="connsiteY3" fmla="*/ 2 h 812156"/>
                  <a:gd name="connsiteX0" fmla="*/ 2553703 w 2553703"/>
                  <a:gd name="connsiteY0" fmla="*/ 116964 h 774139"/>
                  <a:gd name="connsiteX1" fmla="*/ 1364983 w 2553703"/>
                  <a:gd name="connsiteY1" fmla="*/ 774139 h 774139"/>
                  <a:gd name="connsiteX2" fmla="*/ 7101 w 2553703"/>
                  <a:gd name="connsiteY2" fmla="*/ 66783 h 774139"/>
                  <a:gd name="connsiteX3" fmla="*/ 4033 w 2553703"/>
                  <a:gd name="connsiteY3" fmla="*/ 2 h 774139"/>
                  <a:gd name="connsiteX0" fmla="*/ 2561806 w 2561806"/>
                  <a:gd name="connsiteY0" fmla="*/ 140723 h 797898"/>
                  <a:gd name="connsiteX1" fmla="*/ 1373086 w 2561806"/>
                  <a:gd name="connsiteY1" fmla="*/ 797898 h 797898"/>
                  <a:gd name="connsiteX2" fmla="*/ 15204 w 2561806"/>
                  <a:gd name="connsiteY2" fmla="*/ 90542 h 797898"/>
                  <a:gd name="connsiteX3" fmla="*/ 67 w 2561806"/>
                  <a:gd name="connsiteY3" fmla="*/ 0 h 797898"/>
                  <a:gd name="connsiteX0" fmla="*/ 2548861 w 2548861"/>
                  <a:gd name="connsiteY0" fmla="*/ 145475 h 802650"/>
                  <a:gd name="connsiteX1" fmla="*/ 1360141 w 2548861"/>
                  <a:gd name="connsiteY1" fmla="*/ 802650 h 802650"/>
                  <a:gd name="connsiteX2" fmla="*/ 2259 w 2548861"/>
                  <a:gd name="connsiteY2" fmla="*/ 95294 h 802650"/>
                  <a:gd name="connsiteX3" fmla="*/ 41433 w 2548861"/>
                  <a:gd name="connsiteY3" fmla="*/ 0 h 802650"/>
                  <a:gd name="connsiteX0" fmla="*/ 2520849 w 2520849"/>
                  <a:gd name="connsiteY0" fmla="*/ 145475 h 802650"/>
                  <a:gd name="connsiteX1" fmla="*/ 1332129 w 2520849"/>
                  <a:gd name="connsiteY1" fmla="*/ 802650 h 802650"/>
                  <a:gd name="connsiteX2" fmla="*/ 4421 w 2520849"/>
                  <a:gd name="connsiteY2" fmla="*/ 128559 h 802650"/>
                  <a:gd name="connsiteX3" fmla="*/ 13421 w 2520849"/>
                  <a:gd name="connsiteY3" fmla="*/ 0 h 802650"/>
                  <a:gd name="connsiteX0" fmla="*/ 2549680 w 2549680"/>
                  <a:gd name="connsiteY0" fmla="*/ 135972 h 793147"/>
                  <a:gd name="connsiteX1" fmla="*/ 1360960 w 2549680"/>
                  <a:gd name="connsiteY1" fmla="*/ 793147 h 793147"/>
                  <a:gd name="connsiteX2" fmla="*/ 33252 w 2549680"/>
                  <a:gd name="connsiteY2" fmla="*/ 119056 h 793147"/>
                  <a:gd name="connsiteX3" fmla="*/ 9 w 2549680"/>
                  <a:gd name="connsiteY3" fmla="*/ 1 h 793147"/>
                  <a:gd name="connsiteX0" fmla="*/ 2521883 w 2521883"/>
                  <a:gd name="connsiteY0" fmla="*/ 150227 h 807402"/>
                  <a:gd name="connsiteX1" fmla="*/ 1333163 w 2521883"/>
                  <a:gd name="connsiteY1" fmla="*/ 807402 h 807402"/>
                  <a:gd name="connsiteX2" fmla="*/ 5455 w 2521883"/>
                  <a:gd name="connsiteY2" fmla="*/ 133311 h 807402"/>
                  <a:gd name="connsiteX3" fmla="*/ 8420 w 2521883"/>
                  <a:gd name="connsiteY3" fmla="*/ 0 h 807402"/>
                  <a:gd name="connsiteX0" fmla="*/ 2531633 w 2531633"/>
                  <a:gd name="connsiteY0" fmla="*/ 145476 h 802651"/>
                  <a:gd name="connsiteX1" fmla="*/ 1342913 w 2531633"/>
                  <a:gd name="connsiteY1" fmla="*/ 802651 h 802651"/>
                  <a:gd name="connsiteX2" fmla="*/ 15205 w 2531633"/>
                  <a:gd name="connsiteY2" fmla="*/ 128560 h 802651"/>
                  <a:gd name="connsiteX3" fmla="*/ 66 w 2531633"/>
                  <a:gd name="connsiteY3" fmla="*/ 1 h 802651"/>
                  <a:gd name="connsiteX0" fmla="*/ 2531635 w 2531635"/>
                  <a:gd name="connsiteY0" fmla="*/ 145476 h 802651"/>
                  <a:gd name="connsiteX1" fmla="*/ 1342915 w 2531635"/>
                  <a:gd name="connsiteY1" fmla="*/ 802651 h 802651"/>
                  <a:gd name="connsiteX2" fmla="*/ 15207 w 2531635"/>
                  <a:gd name="connsiteY2" fmla="*/ 104799 h 802651"/>
                  <a:gd name="connsiteX3" fmla="*/ 68 w 2531635"/>
                  <a:gd name="connsiteY3" fmla="*/ 1 h 802651"/>
                  <a:gd name="connsiteX0" fmla="*/ 2531635 w 2531635"/>
                  <a:gd name="connsiteY0" fmla="*/ 145476 h 802651"/>
                  <a:gd name="connsiteX1" fmla="*/ 1342915 w 2531635"/>
                  <a:gd name="connsiteY1" fmla="*/ 802651 h 802651"/>
                  <a:gd name="connsiteX2" fmla="*/ 15207 w 2531635"/>
                  <a:gd name="connsiteY2" fmla="*/ 81038 h 802651"/>
                  <a:gd name="connsiteX3" fmla="*/ 68 w 2531635"/>
                  <a:gd name="connsiteY3" fmla="*/ 1 h 80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1635" h="802651">
                    <a:moveTo>
                      <a:pt x="2531635" y="145476"/>
                    </a:moveTo>
                    <a:lnTo>
                      <a:pt x="1342915" y="802651"/>
                    </a:lnTo>
                    <a:lnTo>
                      <a:pt x="15207" y="81038"/>
                    </a:lnTo>
                    <a:cubicBezTo>
                      <a:pt x="1603" y="83108"/>
                      <a:pt x="-435" y="-106"/>
                      <a:pt x="68" y="1"/>
                    </a:cubicBezTo>
                  </a:path>
                </a:pathLst>
              </a:custGeom>
              <a:solidFill>
                <a:srgbClr val="CDCDCD"/>
              </a:solidFill>
              <a:ln w="381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V="1">
                <a:off x="3740054" y="4109187"/>
                <a:ext cx="0" cy="307438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38"/>
            <p:cNvSpPr/>
            <p:nvPr/>
          </p:nvSpPr>
          <p:spPr>
            <a:xfrm>
              <a:off x="1670309" y="2688503"/>
              <a:ext cx="3951293" cy="1329419"/>
            </a:xfrm>
            <a:custGeom>
              <a:avLst/>
              <a:gdLst>
                <a:gd name="connsiteX0" fmla="*/ 0 w 1278987"/>
                <a:gd name="connsiteY0" fmla="*/ 0 h 1105231"/>
                <a:gd name="connsiteX1" fmla="*/ 1278987 w 1278987"/>
                <a:gd name="connsiteY1" fmla="*/ 0 h 1105231"/>
                <a:gd name="connsiteX2" fmla="*/ 1278987 w 1278987"/>
                <a:gd name="connsiteY2" fmla="*/ 1105231 h 1105231"/>
                <a:gd name="connsiteX3" fmla="*/ 0 w 1278987"/>
                <a:gd name="connsiteY3" fmla="*/ 1105231 h 1105231"/>
                <a:gd name="connsiteX4" fmla="*/ 0 w 1278987"/>
                <a:gd name="connsiteY4" fmla="*/ 0 h 1105231"/>
                <a:gd name="connsiteX0" fmla="*/ 0 w 3683859"/>
                <a:gd name="connsiteY0" fmla="*/ 0 h 1105231"/>
                <a:gd name="connsiteX1" fmla="*/ 3683859 w 3683859"/>
                <a:gd name="connsiteY1" fmla="*/ 731520 h 1105231"/>
                <a:gd name="connsiteX2" fmla="*/ 1278987 w 3683859"/>
                <a:gd name="connsiteY2" fmla="*/ 1105231 h 1105231"/>
                <a:gd name="connsiteX3" fmla="*/ 0 w 3683859"/>
                <a:gd name="connsiteY3" fmla="*/ 1105231 h 1105231"/>
                <a:gd name="connsiteX4" fmla="*/ 0 w 3683859"/>
                <a:gd name="connsiteY4" fmla="*/ 0 h 1105231"/>
                <a:gd name="connsiteX0" fmla="*/ 0 w 3683859"/>
                <a:gd name="connsiteY0" fmla="*/ 0 h 1388695"/>
                <a:gd name="connsiteX1" fmla="*/ 3683859 w 3683859"/>
                <a:gd name="connsiteY1" fmla="*/ 731520 h 1388695"/>
                <a:gd name="connsiteX2" fmla="*/ 2495139 w 3683859"/>
                <a:gd name="connsiteY2" fmla="*/ 1388695 h 1388695"/>
                <a:gd name="connsiteX3" fmla="*/ 0 w 3683859"/>
                <a:gd name="connsiteY3" fmla="*/ 1105231 h 1388695"/>
                <a:gd name="connsiteX4" fmla="*/ 0 w 3683859"/>
                <a:gd name="connsiteY4" fmla="*/ 0 h 1388695"/>
                <a:gd name="connsiteX0" fmla="*/ 2487168 w 3683859"/>
                <a:gd name="connsiteY0" fmla="*/ 0 h 1342975"/>
                <a:gd name="connsiteX1" fmla="*/ 3683859 w 3683859"/>
                <a:gd name="connsiteY1" fmla="*/ 685800 h 1342975"/>
                <a:gd name="connsiteX2" fmla="*/ 2495139 w 3683859"/>
                <a:gd name="connsiteY2" fmla="*/ 1342975 h 1342975"/>
                <a:gd name="connsiteX3" fmla="*/ 0 w 3683859"/>
                <a:gd name="connsiteY3" fmla="*/ 1059511 h 1342975"/>
                <a:gd name="connsiteX4" fmla="*/ 2487168 w 3683859"/>
                <a:gd name="connsiteY4" fmla="*/ 0 h 1342975"/>
                <a:gd name="connsiteX0" fmla="*/ 1325880 w 2522571"/>
                <a:gd name="connsiteY0" fmla="*/ 0 h 1342975"/>
                <a:gd name="connsiteX1" fmla="*/ 2522571 w 2522571"/>
                <a:gd name="connsiteY1" fmla="*/ 685800 h 1342975"/>
                <a:gd name="connsiteX2" fmla="*/ 1333851 w 2522571"/>
                <a:gd name="connsiteY2" fmla="*/ 1342975 h 1342975"/>
                <a:gd name="connsiteX3" fmla="*/ 0 w 2522571"/>
                <a:gd name="connsiteY3" fmla="*/ 620599 h 1342975"/>
                <a:gd name="connsiteX4" fmla="*/ 1325880 w 2522571"/>
                <a:gd name="connsiteY4" fmla="*/ 0 h 1342975"/>
                <a:gd name="connsiteX0" fmla="*/ 1088136 w 2522571"/>
                <a:gd name="connsiteY0" fmla="*/ 0 h 1342975"/>
                <a:gd name="connsiteX1" fmla="*/ 2522571 w 2522571"/>
                <a:gd name="connsiteY1" fmla="*/ 685800 h 1342975"/>
                <a:gd name="connsiteX2" fmla="*/ 1333851 w 2522571"/>
                <a:gd name="connsiteY2" fmla="*/ 1342975 h 1342975"/>
                <a:gd name="connsiteX3" fmla="*/ 0 w 2522571"/>
                <a:gd name="connsiteY3" fmla="*/ 620599 h 1342975"/>
                <a:gd name="connsiteX4" fmla="*/ 1088136 w 2522571"/>
                <a:gd name="connsiteY4" fmla="*/ 0 h 13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2571" h="1342975">
                  <a:moveTo>
                    <a:pt x="1088136" y="0"/>
                  </a:moveTo>
                  <a:lnTo>
                    <a:pt x="2522571" y="685800"/>
                  </a:lnTo>
                  <a:lnTo>
                    <a:pt x="1333851" y="1342975"/>
                  </a:lnTo>
                  <a:lnTo>
                    <a:pt x="0" y="620599"/>
                  </a:lnTo>
                  <a:lnTo>
                    <a:pt x="1088136" y="0"/>
                  </a:lnTo>
                  <a:close/>
                </a:path>
              </a:pathLst>
            </a:custGeom>
            <a:solidFill>
              <a:srgbClr val="CDCDCD"/>
            </a:solidFill>
            <a:ln w="38100" cap="rnd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rot="5400000">
              <a:off x="2927821" y="2633491"/>
              <a:ext cx="1087148" cy="258145"/>
            </a:xfrm>
            <a:prstGeom prst="roundRect">
              <a:avLst>
                <a:gd name="adj" fmla="val 379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685855" y="1333649"/>
              <a:ext cx="1718966" cy="1461765"/>
              <a:chOff x="2926942" y="1167257"/>
              <a:chExt cx="1718966" cy="1461765"/>
            </a:xfrm>
          </p:grpSpPr>
          <p:sp>
            <p:nvSpPr>
              <p:cNvPr id="84" name="Parallelogram 83"/>
              <p:cNvSpPr/>
              <p:nvPr/>
            </p:nvSpPr>
            <p:spPr>
              <a:xfrm rot="610176">
                <a:off x="3383413" y="1525391"/>
                <a:ext cx="818640" cy="677776"/>
              </a:xfrm>
              <a:prstGeom prst="parallelogram">
                <a:avLst/>
              </a:prstGeom>
              <a:ln w="381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23"/>
              <p:cNvSpPr/>
              <p:nvPr/>
            </p:nvSpPr>
            <p:spPr>
              <a:xfrm rot="21396535">
                <a:off x="2946877" y="1578823"/>
                <a:ext cx="1699031" cy="1050199"/>
              </a:xfrm>
              <a:custGeom>
                <a:avLst/>
                <a:gdLst>
                  <a:gd name="connsiteX0" fmla="*/ 0 w 1209240"/>
                  <a:gd name="connsiteY0" fmla="*/ 0 h 795760"/>
                  <a:gd name="connsiteX1" fmla="*/ 1209240 w 1209240"/>
                  <a:gd name="connsiteY1" fmla="*/ 0 h 795760"/>
                  <a:gd name="connsiteX2" fmla="*/ 1209240 w 1209240"/>
                  <a:gd name="connsiteY2" fmla="*/ 795760 h 795760"/>
                  <a:gd name="connsiteX3" fmla="*/ 0 w 1209240"/>
                  <a:gd name="connsiteY3" fmla="*/ 795760 h 795760"/>
                  <a:gd name="connsiteX4" fmla="*/ 0 w 1209240"/>
                  <a:gd name="connsiteY4" fmla="*/ 0 h 795760"/>
                  <a:gd name="connsiteX0" fmla="*/ 0 w 1209240"/>
                  <a:gd name="connsiteY0" fmla="*/ 0 h 1508992"/>
                  <a:gd name="connsiteX1" fmla="*/ 1209240 w 1209240"/>
                  <a:gd name="connsiteY1" fmla="*/ 0 h 1508992"/>
                  <a:gd name="connsiteX2" fmla="*/ 980640 w 1209240"/>
                  <a:gd name="connsiteY2" fmla="*/ 1508992 h 1508992"/>
                  <a:gd name="connsiteX3" fmla="*/ 0 w 1209240"/>
                  <a:gd name="connsiteY3" fmla="*/ 795760 h 1508992"/>
                  <a:gd name="connsiteX4" fmla="*/ 0 w 1209240"/>
                  <a:gd name="connsiteY4" fmla="*/ 0 h 1508992"/>
                  <a:gd name="connsiteX0" fmla="*/ 64008 w 1273248"/>
                  <a:gd name="connsiteY0" fmla="*/ 0 h 1508992"/>
                  <a:gd name="connsiteX1" fmla="*/ 1273248 w 1273248"/>
                  <a:gd name="connsiteY1" fmla="*/ 0 h 1508992"/>
                  <a:gd name="connsiteX2" fmla="*/ 1044648 w 1273248"/>
                  <a:gd name="connsiteY2" fmla="*/ 1508992 h 1508992"/>
                  <a:gd name="connsiteX3" fmla="*/ 0 w 1273248"/>
                  <a:gd name="connsiteY3" fmla="*/ 914632 h 1508992"/>
                  <a:gd name="connsiteX4" fmla="*/ 64008 w 1273248"/>
                  <a:gd name="connsiteY4" fmla="*/ 0 h 1508992"/>
                  <a:gd name="connsiteX0" fmla="*/ 374904 w 1273248"/>
                  <a:gd name="connsiteY0" fmla="*/ 0 h 1618720"/>
                  <a:gd name="connsiteX1" fmla="*/ 1273248 w 1273248"/>
                  <a:gd name="connsiteY1" fmla="*/ 109728 h 1618720"/>
                  <a:gd name="connsiteX2" fmla="*/ 1044648 w 1273248"/>
                  <a:gd name="connsiteY2" fmla="*/ 1618720 h 1618720"/>
                  <a:gd name="connsiteX3" fmla="*/ 0 w 1273248"/>
                  <a:gd name="connsiteY3" fmla="*/ 1024360 h 1618720"/>
                  <a:gd name="connsiteX4" fmla="*/ 374904 w 1273248"/>
                  <a:gd name="connsiteY4" fmla="*/ 0 h 1618720"/>
                  <a:gd name="connsiteX0" fmla="*/ 374904 w 1446984"/>
                  <a:gd name="connsiteY0" fmla="*/ 0 h 1618720"/>
                  <a:gd name="connsiteX1" fmla="*/ 1446984 w 1446984"/>
                  <a:gd name="connsiteY1" fmla="*/ 521208 h 1618720"/>
                  <a:gd name="connsiteX2" fmla="*/ 1044648 w 1446984"/>
                  <a:gd name="connsiteY2" fmla="*/ 1618720 h 1618720"/>
                  <a:gd name="connsiteX3" fmla="*/ 0 w 1446984"/>
                  <a:gd name="connsiteY3" fmla="*/ 1024360 h 1618720"/>
                  <a:gd name="connsiteX4" fmla="*/ 374904 w 1446984"/>
                  <a:gd name="connsiteY4" fmla="*/ 0 h 1618720"/>
                  <a:gd name="connsiteX0" fmla="*/ 374904 w 1410408"/>
                  <a:gd name="connsiteY0" fmla="*/ 0 h 1618720"/>
                  <a:gd name="connsiteX1" fmla="*/ 1410408 w 1410408"/>
                  <a:gd name="connsiteY1" fmla="*/ 603504 h 1618720"/>
                  <a:gd name="connsiteX2" fmla="*/ 1044648 w 1410408"/>
                  <a:gd name="connsiteY2" fmla="*/ 1618720 h 1618720"/>
                  <a:gd name="connsiteX3" fmla="*/ 0 w 1410408"/>
                  <a:gd name="connsiteY3" fmla="*/ 1024360 h 1618720"/>
                  <a:gd name="connsiteX4" fmla="*/ 374904 w 1410408"/>
                  <a:gd name="connsiteY4" fmla="*/ 0 h 1618720"/>
                  <a:gd name="connsiteX0" fmla="*/ 374904 w 1410408"/>
                  <a:gd name="connsiteY0" fmla="*/ 0 h 1444984"/>
                  <a:gd name="connsiteX1" fmla="*/ 1410408 w 1410408"/>
                  <a:gd name="connsiteY1" fmla="*/ 603504 h 1444984"/>
                  <a:gd name="connsiteX2" fmla="*/ 1026360 w 1410408"/>
                  <a:gd name="connsiteY2" fmla="*/ 1444984 h 1444984"/>
                  <a:gd name="connsiteX3" fmla="*/ 0 w 1410408"/>
                  <a:gd name="connsiteY3" fmla="*/ 1024360 h 1444984"/>
                  <a:gd name="connsiteX4" fmla="*/ 374904 w 1410408"/>
                  <a:gd name="connsiteY4" fmla="*/ 0 h 1444984"/>
                  <a:gd name="connsiteX0" fmla="*/ 374904 w 1382976"/>
                  <a:gd name="connsiteY0" fmla="*/ 0 h 1444984"/>
                  <a:gd name="connsiteX1" fmla="*/ 1382976 w 1382976"/>
                  <a:gd name="connsiteY1" fmla="*/ 420624 h 1444984"/>
                  <a:gd name="connsiteX2" fmla="*/ 1026360 w 1382976"/>
                  <a:gd name="connsiteY2" fmla="*/ 1444984 h 1444984"/>
                  <a:gd name="connsiteX3" fmla="*/ 0 w 1382976"/>
                  <a:gd name="connsiteY3" fmla="*/ 1024360 h 1444984"/>
                  <a:gd name="connsiteX4" fmla="*/ 374904 w 1382976"/>
                  <a:gd name="connsiteY4" fmla="*/ 0 h 1444984"/>
                  <a:gd name="connsiteX0" fmla="*/ 237744 w 1382976"/>
                  <a:gd name="connsiteY0" fmla="*/ 0 h 1463272"/>
                  <a:gd name="connsiteX1" fmla="*/ 1382976 w 1382976"/>
                  <a:gd name="connsiteY1" fmla="*/ 438912 h 1463272"/>
                  <a:gd name="connsiteX2" fmla="*/ 1026360 w 1382976"/>
                  <a:gd name="connsiteY2" fmla="*/ 1463272 h 1463272"/>
                  <a:gd name="connsiteX3" fmla="*/ 0 w 1382976"/>
                  <a:gd name="connsiteY3" fmla="*/ 1042648 h 1463272"/>
                  <a:gd name="connsiteX4" fmla="*/ 237744 w 1382976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365760 w 1510992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443618 w 1510992"/>
                  <a:gd name="connsiteY4" fmla="*/ 9144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405564 w 1510992"/>
                  <a:gd name="connsiteY4" fmla="*/ 381913 h 1463272"/>
                  <a:gd name="connsiteX0" fmla="*/ 371833 w 1517065"/>
                  <a:gd name="connsiteY0" fmla="*/ 0 h 1463272"/>
                  <a:gd name="connsiteX1" fmla="*/ 1517065 w 1517065"/>
                  <a:gd name="connsiteY1" fmla="*/ 438912 h 1463272"/>
                  <a:gd name="connsiteX2" fmla="*/ 1160449 w 1517065"/>
                  <a:gd name="connsiteY2" fmla="*/ 1463272 h 1463272"/>
                  <a:gd name="connsiteX3" fmla="*/ 6073 w 1517065"/>
                  <a:gd name="connsiteY3" fmla="*/ 960352 h 1463272"/>
                  <a:gd name="connsiteX4" fmla="*/ 0 w 1517065"/>
                  <a:gd name="connsiteY4" fmla="*/ 811269 h 1463272"/>
                  <a:gd name="connsiteX0" fmla="*/ 403260 w 1548492"/>
                  <a:gd name="connsiteY0" fmla="*/ 0 h 1463272"/>
                  <a:gd name="connsiteX1" fmla="*/ 1548492 w 1548492"/>
                  <a:gd name="connsiteY1" fmla="*/ 438912 h 1463272"/>
                  <a:gd name="connsiteX2" fmla="*/ 1191876 w 1548492"/>
                  <a:gd name="connsiteY2" fmla="*/ 1463272 h 1463272"/>
                  <a:gd name="connsiteX3" fmla="*/ 37500 w 1548492"/>
                  <a:gd name="connsiteY3" fmla="*/ 960352 h 1463272"/>
                  <a:gd name="connsiteX4" fmla="*/ 31427 w 1548492"/>
                  <a:gd name="connsiteY4" fmla="*/ 811269 h 1463272"/>
                  <a:gd name="connsiteX0" fmla="*/ 409772 w 1555004"/>
                  <a:gd name="connsiteY0" fmla="*/ 0 h 1463272"/>
                  <a:gd name="connsiteX1" fmla="*/ 1555004 w 1555004"/>
                  <a:gd name="connsiteY1" fmla="*/ 438912 h 1463272"/>
                  <a:gd name="connsiteX2" fmla="*/ 1198388 w 1555004"/>
                  <a:gd name="connsiteY2" fmla="*/ 1463272 h 1463272"/>
                  <a:gd name="connsiteX3" fmla="*/ 44012 w 1555004"/>
                  <a:gd name="connsiteY3" fmla="*/ 960352 h 1463272"/>
                  <a:gd name="connsiteX4" fmla="*/ 18250 w 1555004"/>
                  <a:gd name="connsiteY4" fmla="*/ 892340 h 1463272"/>
                  <a:gd name="connsiteX0" fmla="*/ 391523 w 1536755"/>
                  <a:gd name="connsiteY0" fmla="*/ 0 h 1463272"/>
                  <a:gd name="connsiteX1" fmla="*/ 1536755 w 1536755"/>
                  <a:gd name="connsiteY1" fmla="*/ 438912 h 1463272"/>
                  <a:gd name="connsiteX2" fmla="*/ 1180139 w 1536755"/>
                  <a:gd name="connsiteY2" fmla="*/ 1463272 h 1463272"/>
                  <a:gd name="connsiteX3" fmla="*/ 25763 w 1536755"/>
                  <a:gd name="connsiteY3" fmla="*/ 960352 h 1463272"/>
                  <a:gd name="connsiteX4" fmla="*/ 1 w 1536755"/>
                  <a:gd name="connsiteY4" fmla="*/ 892340 h 1463272"/>
                  <a:gd name="connsiteX0" fmla="*/ 408533 w 1553765"/>
                  <a:gd name="connsiteY0" fmla="*/ 0 h 1463272"/>
                  <a:gd name="connsiteX1" fmla="*/ 1553765 w 1553765"/>
                  <a:gd name="connsiteY1" fmla="*/ 438912 h 1463272"/>
                  <a:gd name="connsiteX2" fmla="*/ 1197149 w 1553765"/>
                  <a:gd name="connsiteY2" fmla="*/ 1463272 h 1463272"/>
                  <a:gd name="connsiteX3" fmla="*/ 42773 w 1553765"/>
                  <a:gd name="connsiteY3" fmla="*/ 960352 h 1463272"/>
                  <a:gd name="connsiteX4" fmla="*/ 0 w 1553765"/>
                  <a:gd name="connsiteY4" fmla="*/ 880825 h 1463272"/>
                  <a:gd name="connsiteX0" fmla="*/ 408533 w 1553765"/>
                  <a:gd name="connsiteY0" fmla="*/ 0 h 1463272"/>
                  <a:gd name="connsiteX1" fmla="*/ 1553765 w 1553765"/>
                  <a:gd name="connsiteY1" fmla="*/ 438912 h 1463272"/>
                  <a:gd name="connsiteX2" fmla="*/ 1197149 w 1553765"/>
                  <a:gd name="connsiteY2" fmla="*/ 1463272 h 1463272"/>
                  <a:gd name="connsiteX3" fmla="*/ 42773 w 1553765"/>
                  <a:gd name="connsiteY3" fmla="*/ 960352 h 1463272"/>
                  <a:gd name="connsiteX4" fmla="*/ 0 w 1553765"/>
                  <a:gd name="connsiteY4" fmla="*/ 880825 h 1463272"/>
                  <a:gd name="connsiteX0" fmla="*/ 1519434 w 1553765"/>
                  <a:gd name="connsiteY0" fmla="*/ 0 h 1107030"/>
                  <a:gd name="connsiteX1" fmla="*/ 1553765 w 1553765"/>
                  <a:gd name="connsiteY1" fmla="*/ 82670 h 1107030"/>
                  <a:gd name="connsiteX2" fmla="*/ 1197149 w 1553765"/>
                  <a:gd name="connsiteY2" fmla="*/ 1107030 h 1107030"/>
                  <a:gd name="connsiteX3" fmla="*/ 42773 w 1553765"/>
                  <a:gd name="connsiteY3" fmla="*/ 604110 h 1107030"/>
                  <a:gd name="connsiteX4" fmla="*/ 0 w 1553765"/>
                  <a:gd name="connsiteY4" fmla="*/ 524583 h 1107030"/>
                  <a:gd name="connsiteX0" fmla="*/ 1519434 w 1553765"/>
                  <a:gd name="connsiteY0" fmla="*/ 0 h 1107030"/>
                  <a:gd name="connsiteX1" fmla="*/ 1553765 w 1553765"/>
                  <a:gd name="connsiteY1" fmla="*/ 82670 h 1107030"/>
                  <a:gd name="connsiteX2" fmla="*/ 1197149 w 1553765"/>
                  <a:gd name="connsiteY2" fmla="*/ 1107030 h 1107030"/>
                  <a:gd name="connsiteX3" fmla="*/ 42773 w 1553765"/>
                  <a:gd name="connsiteY3" fmla="*/ 604110 h 1107030"/>
                  <a:gd name="connsiteX4" fmla="*/ 0 w 1553765"/>
                  <a:gd name="connsiteY4" fmla="*/ 524583 h 1107030"/>
                  <a:gd name="connsiteX0" fmla="*/ 1510668 w 1544999"/>
                  <a:gd name="connsiteY0" fmla="*/ 0 h 1107030"/>
                  <a:gd name="connsiteX1" fmla="*/ 1544999 w 1544999"/>
                  <a:gd name="connsiteY1" fmla="*/ 82670 h 1107030"/>
                  <a:gd name="connsiteX2" fmla="*/ 1188383 w 1544999"/>
                  <a:gd name="connsiteY2" fmla="*/ 1107030 h 1107030"/>
                  <a:gd name="connsiteX3" fmla="*/ 34007 w 1544999"/>
                  <a:gd name="connsiteY3" fmla="*/ 604110 h 1107030"/>
                  <a:gd name="connsiteX4" fmla="*/ 0 w 1544999"/>
                  <a:gd name="connsiteY4" fmla="*/ 525193 h 110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999" h="1107030">
                    <a:moveTo>
                      <a:pt x="1510668" y="0"/>
                    </a:moveTo>
                    <a:cubicBezTo>
                      <a:pt x="1527263" y="41691"/>
                      <a:pt x="1533555" y="55113"/>
                      <a:pt x="1544999" y="82670"/>
                    </a:cubicBezTo>
                    <a:lnTo>
                      <a:pt x="1188383" y="1107030"/>
                    </a:lnTo>
                    <a:lnTo>
                      <a:pt x="34007" y="604110"/>
                    </a:lnTo>
                    <a:cubicBezTo>
                      <a:pt x="22376" y="577324"/>
                      <a:pt x="0" y="525193"/>
                      <a:pt x="0" y="525193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23"/>
              <p:cNvSpPr/>
              <p:nvPr/>
            </p:nvSpPr>
            <p:spPr>
              <a:xfrm rot="21396535">
                <a:off x="2926942" y="1167257"/>
                <a:ext cx="1661634" cy="1388152"/>
              </a:xfrm>
              <a:custGeom>
                <a:avLst/>
                <a:gdLst>
                  <a:gd name="connsiteX0" fmla="*/ 0 w 1209240"/>
                  <a:gd name="connsiteY0" fmla="*/ 0 h 795760"/>
                  <a:gd name="connsiteX1" fmla="*/ 1209240 w 1209240"/>
                  <a:gd name="connsiteY1" fmla="*/ 0 h 795760"/>
                  <a:gd name="connsiteX2" fmla="*/ 1209240 w 1209240"/>
                  <a:gd name="connsiteY2" fmla="*/ 795760 h 795760"/>
                  <a:gd name="connsiteX3" fmla="*/ 0 w 1209240"/>
                  <a:gd name="connsiteY3" fmla="*/ 795760 h 795760"/>
                  <a:gd name="connsiteX4" fmla="*/ 0 w 1209240"/>
                  <a:gd name="connsiteY4" fmla="*/ 0 h 795760"/>
                  <a:gd name="connsiteX0" fmla="*/ 0 w 1209240"/>
                  <a:gd name="connsiteY0" fmla="*/ 0 h 1508992"/>
                  <a:gd name="connsiteX1" fmla="*/ 1209240 w 1209240"/>
                  <a:gd name="connsiteY1" fmla="*/ 0 h 1508992"/>
                  <a:gd name="connsiteX2" fmla="*/ 980640 w 1209240"/>
                  <a:gd name="connsiteY2" fmla="*/ 1508992 h 1508992"/>
                  <a:gd name="connsiteX3" fmla="*/ 0 w 1209240"/>
                  <a:gd name="connsiteY3" fmla="*/ 795760 h 1508992"/>
                  <a:gd name="connsiteX4" fmla="*/ 0 w 1209240"/>
                  <a:gd name="connsiteY4" fmla="*/ 0 h 1508992"/>
                  <a:gd name="connsiteX0" fmla="*/ 64008 w 1273248"/>
                  <a:gd name="connsiteY0" fmla="*/ 0 h 1508992"/>
                  <a:gd name="connsiteX1" fmla="*/ 1273248 w 1273248"/>
                  <a:gd name="connsiteY1" fmla="*/ 0 h 1508992"/>
                  <a:gd name="connsiteX2" fmla="*/ 1044648 w 1273248"/>
                  <a:gd name="connsiteY2" fmla="*/ 1508992 h 1508992"/>
                  <a:gd name="connsiteX3" fmla="*/ 0 w 1273248"/>
                  <a:gd name="connsiteY3" fmla="*/ 914632 h 1508992"/>
                  <a:gd name="connsiteX4" fmla="*/ 64008 w 1273248"/>
                  <a:gd name="connsiteY4" fmla="*/ 0 h 1508992"/>
                  <a:gd name="connsiteX0" fmla="*/ 374904 w 1273248"/>
                  <a:gd name="connsiteY0" fmla="*/ 0 h 1618720"/>
                  <a:gd name="connsiteX1" fmla="*/ 1273248 w 1273248"/>
                  <a:gd name="connsiteY1" fmla="*/ 109728 h 1618720"/>
                  <a:gd name="connsiteX2" fmla="*/ 1044648 w 1273248"/>
                  <a:gd name="connsiteY2" fmla="*/ 1618720 h 1618720"/>
                  <a:gd name="connsiteX3" fmla="*/ 0 w 1273248"/>
                  <a:gd name="connsiteY3" fmla="*/ 1024360 h 1618720"/>
                  <a:gd name="connsiteX4" fmla="*/ 374904 w 1273248"/>
                  <a:gd name="connsiteY4" fmla="*/ 0 h 1618720"/>
                  <a:gd name="connsiteX0" fmla="*/ 374904 w 1446984"/>
                  <a:gd name="connsiteY0" fmla="*/ 0 h 1618720"/>
                  <a:gd name="connsiteX1" fmla="*/ 1446984 w 1446984"/>
                  <a:gd name="connsiteY1" fmla="*/ 521208 h 1618720"/>
                  <a:gd name="connsiteX2" fmla="*/ 1044648 w 1446984"/>
                  <a:gd name="connsiteY2" fmla="*/ 1618720 h 1618720"/>
                  <a:gd name="connsiteX3" fmla="*/ 0 w 1446984"/>
                  <a:gd name="connsiteY3" fmla="*/ 1024360 h 1618720"/>
                  <a:gd name="connsiteX4" fmla="*/ 374904 w 1446984"/>
                  <a:gd name="connsiteY4" fmla="*/ 0 h 1618720"/>
                  <a:gd name="connsiteX0" fmla="*/ 374904 w 1410408"/>
                  <a:gd name="connsiteY0" fmla="*/ 0 h 1618720"/>
                  <a:gd name="connsiteX1" fmla="*/ 1410408 w 1410408"/>
                  <a:gd name="connsiteY1" fmla="*/ 603504 h 1618720"/>
                  <a:gd name="connsiteX2" fmla="*/ 1044648 w 1410408"/>
                  <a:gd name="connsiteY2" fmla="*/ 1618720 h 1618720"/>
                  <a:gd name="connsiteX3" fmla="*/ 0 w 1410408"/>
                  <a:gd name="connsiteY3" fmla="*/ 1024360 h 1618720"/>
                  <a:gd name="connsiteX4" fmla="*/ 374904 w 1410408"/>
                  <a:gd name="connsiteY4" fmla="*/ 0 h 1618720"/>
                  <a:gd name="connsiteX0" fmla="*/ 374904 w 1410408"/>
                  <a:gd name="connsiteY0" fmla="*/ 0 h 1444984"/>
                  <a:gd name="connsiteX1" fmla="*/ 1410408 w 1410408"/>
                  <a:gd name="connsiteY1" fmla="*/ 603504 h 1444984"/>
                  <a:gd name="connsiteX2" fmla="*/ 1026360 w 1410408"/>
                  <a:gd name="connsiteY2" fmla="*/ 1444984 h 1444984"/>
                  <a:gd name="connsiteX3" fmla="*/ 0 w 1410408"/>
                  <a:gd name="connsiteY3" fmla="*/ 1024360 h 1444984"/>
                  <a:gd name="connsiteX4" fmla="*/ 374904 w 1410408"/>
                  <a:gd name="connsiteY4" fmla="*/ 0 h 1444984"/>
                  <a:gd name="connsiteX0" fmla="*/ 374904 w 1382976"/>
                  <a:gd name="connsiteY0" fmla="*/ 0 h 1444984"/>
                  <a:gd name="connsiteX1" fmla="*/ 1382976 w 1382976"/>
                  <a:gd name="connsiteY1" fmla="*/ 420624 h 1444984"/>
                  <a:gd name="connsiteX2" fmla="*/ 1026360 w 1382976"/>
                  <a:gd name="connsiteY2" fmla="*/ 1444984 h 1444984"/>
                  <a:gd name="connsiteX3" fmla="*/ 0 w 1382976"/>
                  <a:gd name="connsiteY3" fmla="*/ 1024360 h 1444984"/>
                  <a:gd name="connsiteX4" fmla="*/ 374904 w 1382976"/>
                  <a:gd name="connsiteY4" fmla="*/ 0 h 1444984"/>
                  <a:gd name="connsiteX0" fmla="*/ 237744 w 1382976"/>
                  <a:gd name="connsiteY0" fmla="*/ 0 h 1463272"/>
                  <a:gd name="connsiteX1" fmla="*/ 1382976 w 1382976"/>
                  <a:gd name="connsiteY1" fmla="*/ 438912 h 1463272"/>
                  <a:gd name="connsiteX2" fmla="*/ 1026360 w 1382976"/>
                  <a:gd name="connsiteY2" fmla="*/ 1463272 h 1463272"/>
                  <a:gd name="connsiteX3" fmla="*/ 0 w 1382976"/>
                  <a:gd name="connsiteY3" fmla="*/ 1042648 h 1463272"/>
                  <a:gd name="connsiteX4" fmla="*/ 237744 w 1382976"/>
                  <a:gd name="connsiteY4" fmla="*/ 0 h 1463272"/>
                  <a:gd name="connsiteX0" fmla="*/ 365760 w 1510992"/>
                  <a:gd name="connsiteY0" fmla="*/ 0 h 1463272"/>
                  <a:gd name="connsiteX1" fmla="*/ 1510992 w 1510992"/>
                  <a:gd name="connsiteY1" fmla="*/ 438912 h 1463272"/>
                  <a:gd name="connsiteX2" fmla="*/ 1154376 w 1510992"/>
                  <a:gd name="connsiteY2" fmla="*/ 1463272 h 1463272"/>
                  <a:gd name="connsiteX3" fmla="*/ 0 w 1510992"/>
                  <a:gd name="connsiteY3" fmla="*/ 960352 h 1463272"/>
                  <a:gd name="connsiteX4" fmla="*/ 365760 w 1510992"/>
                  <a:gd name="connsiteY4" fmla="*/ 0 h 146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0992" h="1463272">
                    <a:moveTo>
                      <a:pt x="365760" y="0"/>
                    </a:moveTo>
                    <a:lnTo>
                      <a:pt x="1510992" y="438912"/>
                    </a:lnTo>
                    <a:lnTo>
                      <a:pt x="1154376" y="1463272"/>
                    </a:lnTo>
                    <a:lnTo>
                      <a:pt x="0" y="960352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323688" y="579723"/>
              <a:ext cx="2464016" cy="6085015"/>
              <a:chOff x="1498148" y="385662"/>
              <a:chExt cx="2464016" cy="608501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600643" y="385662"/>
                <a:ext cx="999229" cy="999229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elay 72"/>
              <p:cNvSpPr/>
              <p:nvPr/>
            </p:nvSpPr>
            <p:spPr>
              <a:xfrm rot="16200000">
                <a:off x="1498151" y="1441109"/>
                <a:ext cx="950170" cy="950170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elay 73"/>
              <p:cNvSpPr/>
              <p:nvPr/>
            </p:nvSpPr>
            <p:spPr>
              <a:xfrm rot="5400000">
                <a:off x="1498149" y="3159017"/>
                <a:ext cx="950170" cy="950170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98148" y="2226583"/>
                <a:ext cx="950172" cy="136824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Delay 75"/>
              <p:cNvSpPr/>
              <p:nvPr/>
            </p:nvSpPr>
            <p:spPr>
              <a:xfrm rot="16200000">
                <a:off x="1648075" y="3564977"/>
                <a:ext cx="682539" cy="689667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elay 76"/>
              <p:cNvSpPr/>
              <p:nvPr/>
            </p:nvSpPr>
            <p:spPr>
              <a:xfrm rot="5400000">
                <a:off x="1648074" y="5784574"/>
                <a:ext cx="682539" cy="689667"/>
              </a:xfrm>
              <a:prstGeom prst="flowChartDelay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4509" y="4081632"/>
                <a:ext cx="689668" cy="1739192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 rot="14961254">
                <a:off x="2140753" y="924051"/>
                <a:ext cx="1518457" cy="2124365"/>
                <a:chOff x="984931" y="1692058"/>
                <a:chExt cx="1298050" cy="1703659"/>
              </a:xfrm>
              <a:solidFill>
                <a:srgbClr val="CDCDCD"/>
              </a:solidFill>
              <a:effectLst/>
            </p:grpSpPr>
            <p:sp>
              <p:nvSpPr>
                <p:cNvPr id="80" name="Delay 79"/>
                <p:cNvSpPr/>
                <p:nvPr/>
              </p:nvSpPr>
              <p:spPr>
                <a:xfrm rot="19317329">
                  <a:off x="1943897" y="1692058"/>
                  <a:ext cx="339084" cy="35663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3078836">
                  <a:off x="1450876" y="1801944"/>
                  <a:ext cx="353632" cy="91332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700244">
                  <a:off x="1073848" y="2430998"/>
                  <a:ext cx="347193" cy="7107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elay 82"/>
                <p:cNvSpPr/>
                <p:nvPr/>
              </p:nvSpPr>
              <p:spPr>
                <a:xfrm rot="6089276">
                  <a:off x="983908" y="3052143"/>
                  <a:ext cx="344597" cy="342552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4079257" y="1726418"/>
              <a:ext cx="1418486" cy="1798786"/>
              <a:chOff x="2865109" y="2519089"/>
              <a:chExt cx="1418486" cy="179878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4236322" y="2519089"/>
                <a:ext cx="47273" cy="816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ounded Rectangle 67"/>
              <p:cNvSpPr/>
              <p:nvPr/>
            </p:nvSpPr>
            <p:spPr>
              <a:xfrm>
                <a:off x="3149592" y="3959566"/>
                <a:ext cx="702094" cy="25502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LeftDown">
                  <a:rot lat="1800000" lon="2700000" rev="0"/>
                </a:camera>
                <a:lightRig rig="threePt" dir="t"/>
              </a:scene3d>
              <a:sp3d z="38100" extrusionH="260350" prstMaterial="flat"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982473" y="3713388"/>
                <a:ext cx="951023" cy="4248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LeftDown">
                  <a:rot lat="1800000" lon="2700000" rev="0"/>
                </a:camera>
                <a:lightRig rig="threePt" dir="t"/>
              </a:scene3d>
              <a:sp3d z="38100" extrusionH="260350" prstMaterial="flat"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/>
              <p:cNvSpPr/>
              <p:nvPr/>
            </p:nvSpPr>
            <p:spPr>
              <a:xfrm rot="16200000">
                <a:off x="3053034" y="3355660"/>
                <a:ext cx="779385" cy="393684"/>
              </a:xfrm>
              <a:prstGeom prst="parallelogram">
                <a:avLst>
                  <a:gd name="adj" fmla="val 490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5109" y="3048786"/>
                <a:ext cx="1269089" cy="1269089"/>
              </a:xfrm>
              <a:prstGeom prst="rect">
                <a:avLst/>
              </a:prstGeom>
              <a:scene3d>
                <a:camera prst="isometricLeftDown">
                  <a:rot lat="1769923" lon="2009497" rev="21556492"/>
                </a:camera>
                <a:lightRig rig="threePt" dir="t"/>
              </a:scene3d>
              <a:sp3d z="76200">
                <a:bevelT w="101600" prst="riblet"/>
              </a:sp3d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646012" y="50940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Option 4</a:t>
            </a:r>
            <a:endParaRPr lang="en-US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61" y="2417066"/>
            <a:ext cx="2228850" cy="1569098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2213526" y="1660152"/>
            <a:ext cx="217239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Multiple kiosks, </a:t>
            </a:r>
          </a:p>
          <a:p>
            <a:r>
              <a:rPr lang="en-US" sz="1400" dirty="0" smtClean="0">
                <a:solidFill>
                  <a:srgbClr val="929292"/>
                </a:solidFill>
                <a:latin typeface="Merriweather Light" charset="0"/>
                <a:ea typeface="Merriweather Light" charset="0"/>
                <a:cs typeface="Merriweather Light" charset="0"/>
              </a:rPr>
              <a:t>single kitchen monitor</a:t>
            </a:r>
            <a:endParaRPr lang="en-US" sz="1400" dirty="0">
              <a:solidFill>
                <a:srgbClr val="929292"/>
              </a:solidFill>
              <a:latin typeface="Merriweather Light" charset="0"/>
              <a:ea typeface="Merriweather Light" charset="0"/>
              <a:cs typeface="Merriweather Light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7" y="3299721"/>
            <a:ext cx="872200" cy="15644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60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124</Words>
  <Application>Microsoft Macintosh PowerPoint</Application>
  <PresentationFormat>Letter Paper (8.5x11 in)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Merriweather Light</vt:lpstr>
      <vt:lpstr>Raleway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2018-03-12T02:24:57Z</cp:lastPrinted>
  <dcterms:created xsi:type="dcterms:W3CDTF">2018-03-08T09:08:36Z</dcterms:created>
  <dcterms:modified xsi:type="dcterms:W3CDTF">2018-03-12T02:31:22Z</dcterms:modified>
</cp:coreProperties>
</file>