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68580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8F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2"/>
  </p:normalViewPr>
  <p:slideViewPr>
    <p:cSldViewPr snapToGrid="0" snapToObjects="1">
      <p:cViewPr>
        <p:scale>
          <a:sx n="106" d="100"/>
          <a:sy n="106" d="100"/>
        </p:scale>
        <p:origin x="1122" y="-2664"/>
      </p:cViewPr>
      <p:guideLst>
        <p:guide orient="horz" pos="302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607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DA8A5-76B7-417A-8F5F-8DAC73AAD27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7AE50-4AF3-4628-B868-18719156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71308"/>
            <a:ext cx="5829300" cy="33426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42853"/>
            <a:ext cx="5143500" cy="23180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1175"/>
            <a:ext cx="1478756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1175"/>
            <a:ext cx="4350544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93635"/>
            <a:ext cx="5915025" cy="39938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25250"/>
            <a:ext cx="5915025" cy="2100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55875"/>
            <a:ext cx="291465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55875"/>
            <a:ext cx="291465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1177"/>
            <a:ext cx="5915025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53628"/>
            <a:ext cx="2901255" cy="11534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07105"/>
            <a:ext cx="2901255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53628"/>
            <a:ext cx="2915543" cy="11534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07105"/>
            <a:ext cx="291554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0080"/>
            <a:ext cx="2211884" cy="22402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82397"/>
            <a:ext cx="3471863" cy="6823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80360"/>
            <a:ext cx="2211884" cy="53362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0080"/>
            <a:ext cx="2211884" cy="22402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82397"/>
            <a:ext cx="3471863" cy="682307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80360"/>
            <a:ext cx="2211884" cy="53362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1177"/>
            <a:ext cx="591502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55875"/>
            <a:ext cx="591502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898892"/>
            <a:ext cx="154305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0FA0-3123-5147-9976-F8A9FA576A1E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898892"/>
            <a:ext cx="2314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898892"/>
            <a:ext cx="154305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597C-E7C5-C148-9D2E-0F3D67792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527ED2-C0B6-4DAF-B4D5-52395C06CC3D}"/>
              </a:ext>
            </a:extLst>
          </p:cNvPr>
          <p:cNvSpPr/>
          <p:nvPr/>
        </p:nvSpPr>
        <p:spPr>
          <a:xfrm>
            <a:off x="0" y="-141954"/>
            <a:ext cx="6858000" cy="349447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69D8FF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-13342" y="-2307222"/>
            <a:ext cx="355003" cy="3550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1661" y="334891"/>
            <a:ext cx="6383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latin typeface="Raleway" panose="020B0503030101060003" pitchFamily="34" charset="0"/>
                <a:ea typeface="Roboto" panose="02000000000000000000" pitchFamily="2" charset="0"/>
                <a:cs typeface="Josefin Sans" charset="0"/>
              </a:rPr>
              <a:t>Orinoco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DD24A7-38BC-45A0-BB80-3568F1ADACBA}"/>
              </a:ext>
            </a:extLst>
          </p:cNvPr>
          <p:cNvSpPr/>
          <p:nvPr/>
        </p:nvSpPr>
        <p:spPr>
          <a:xfrm>
            <a:off x="4336610" y="973527"/>
            <a:ext cx="2388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Let us do the heavy-lifting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981A7F-55CC-4F26-96B2-84953C0B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29540"/>
              </p:ext>
            </p:extLst>
          </p:nvPr>
        </p:nvGraphicFramePr>
        <p:xfrm>
          <a:off x="367089" y="2664459"/>
          <a:ext cx="6358060" cy="5880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1299">
                  <a:extLst>
                    <a:ext uri="{9D8B030D-6E8A-4147-A177-3AD203B41FA5}">
                      <a16:colId xmlns:a16="http://schemas.microsoft.com/office/drawing/2014/main" val="110650280"/>
                    </a:ext>
                  </a:extLst>
                </a:gridCol>
                <a:gridCol w="2770361">
                  <a:extLst>
                    <a:ext uri="{9D8B030D-6E8A-4147-A177-3AD203B41FA5}">
                      <a16:colId xmlns:a16="http://schemas.microsoft.com/office/drawing/2014/main" val="506817779"/>
                    </a:ext>
                  </a:extLst>
                </a:gridCol>
                <a:gridCol w="2026400">
                  <a:extLst>
                    <a:ext uri="{9D8B030D-6E8A-4147-A177-3AD203B41FA5}">
                      <a16:colId xmlns:a16="http://schemas.microsoft.com/office/drawing/2014/main" val="172724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What it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Who can use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55942"/>
                  </a:ext>
                </a:extLst>
              </a:tr>
              <a:tr h="112024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 a Self-Service Kiosk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fully functional self-service kiosk for taking orders without staff, integrated with your existing point-of-sale system.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 already have a point-of-sale system and want to add self-service only.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SASS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Complete REST/json API for that can accommodate your retail service including loyalty, promotions and more. 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b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Modular design, can be easily extended for your specific needs.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 want to build your own point-of-sale, but want to use someone else’s backend services.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App-less mobile ordering. (Mobile without native apps)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web-app link, that can be shared or embedded in receipts, to let your customers place orders without having to download any native Apps.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Your customers are reluctant to download your native app, but you still want to reach them on their mobiles.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5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Interactive ads, check-in-contests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Interactive ads, like trivia quizzes, selfie-contests, or check-in rewards that also contain advertisements, and offer trivial (less than $600) prizes via random draws.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 want to attract new customers.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8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Email/Text marketing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Promotion service using email and text messages (also shareable on Facebook) with your own promotion-builder interface, and redemption system at the point of sale.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You want to promote your business via email/text or social media.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61991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4D213943-AD3E-4E51-B066-0A3FD0F833DC}"/>
              </a:ext>
            </a:extLst>
          </p:cNvPr>
          <p:cNvSpPr/>
          <p:nvPr/>
        </p:nvSpPr>
        <p:spPr>
          <a:xfrm>
            <a:off x="203374" y="1958073"/>
            <a:ext cx="2111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What we offer</a:t>
            </a:r>
          </a:p>
        </p:txBody>
      </p:sp>
    </p:spTree>
    <p:extLst>
      <p:ext uri="{BB962C8B-B14F-4D97-AF65-F5344CB8AC3E}">
        <p14:creationId xmlns:p14="http://schemas.microsoft.com/office/powerpoint/2010/main" val="104219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240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Josefin Sans</vt:lpstr>
      <vt:lpstr>Raleway</vt:lpstr>
      <vt:lpstr>Roboto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Alamgir Farouk</cp:lastModifiedBy>
  <cp:revision>87</cp:revision>
  <cp:lastPrinted>2018-05-17T07:07:36Z</cp:lastPrinted>
  <dcterms:created xsi:type="dcterms:W3CDTF">2018-05-01T07:20:53Z</dcterms:created>
  <dcterms:modified xsi:type="dcterms:W3CDTF">2018-06-07T01:03:51Z</dcterms:modified>
</cp:coreProperties>
</file>