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9" r:id="rId2"/>
    <p:sldId id="290" r:id="rId3"/>
    <p:sldId id="292" r:id="rId4"/>
    <p:sldId id="29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990000"/>
    <a:srgbClr val="008ED6"/>
    <a:srgbClr val="993300"/>
    <a:srgbClr val="849761"/>
    <a:srgbClr val="FFFF99"/>
    <a:srgbClr val="BED638"/>
    <a:srgbClr val="7F7F7F"/>
    <a:srgbClr val="F9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05" autoAdjust="0"/>
  </p:normalViewPr>
  <p:slideViewPr>
    <p:cSldViewPr snapToGrid="0">
      <p:cViewPr varScale="1">
        <p:scale>
          <a:sx n="65" d="100"/>
          <a:sy n="65" d="100"/>
        </p:scale>
        <p:origin x="-16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98676-657E-41D7-B2A6-D21B4F100AF0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3297E-2CE3-4E08-8247-4282077E0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2336-34EE-406E-9B80-94FFE476434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200-1E2D-4468-9D00-D21F7879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2336-34EE-406E-9B80-94FFE476434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200-1E2D-4468-9D00-D21F7879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7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2336-34EE-406E-9B80-94FFE476434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200-1E2D-4468-9D00-D21F7879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5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2336-34EE-406E-9B80-94FFE476434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200-1E2D-4468-9D00-D21F7879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3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2336-34EE-406E-9B80-94FFE476434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200-1E2D-4468-9D00-D21F7879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8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2336-34EE-406E-9B80-94FFE476434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200-1E2D-4468-9D00-D21F7879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3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2336-34EE-406E-9B80-94FFE476434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200-1E2D-4468-9D00-D21F7879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8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2336-34EE-406E-9B80-94FFE476434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200-1E2D-4468-9D00-D21F7879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0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2336-34EE-406E-9B80-94FFE476434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200-1E2D-4468-9D00-D21F7879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2336-34EE-406E-9B80-94FFE476434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200-1E2D-4468-9D00-D21F7879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9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2336-34EE-406E-9B80-94FFE476434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200-1E2D-4468-9D00-D21F7879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B2336-34EE-406E-9B80-94FFE476434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C200-1E2D-4468-9D00-D21F7879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6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3189514" y="474286"/>
            <a:ext cx="29147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Your visitors can share and tweet about you, easily. Step by step driving directions, one-button call. Standard.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3896" y="3623642"/>
            <a:ext cx="1427694" cy="142769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-2039337" y="2742578"/>
            <a:ext cx="1171977" cy="2353429"/>
            <a:chOff x="6785348" y="2823159"/>
            <a:chExt cx="1171977" cy="2353429"/>
          </a:xfrm>
        </p:grpSpPr>
        <p:sp>
          <p:nvSpPr>
            <p:cNvPr id="8" name="Rounded Rectangle 7"/>
            <p:cNvSpPr/>
            <p:nvPr/>
          </p:nvSpPr>
          <p:spPr>
            <a:xfrm>
              <a:off x="6785348" y="2823159"/>
              <a:ext cx="1171977" cy="23534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(screen </a:t>
              </a:r>
              <a:b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shot)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6877882" y="3080285"/>
              <a:ext cx="990600" cy="18644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877882" y="3080285"/>
              <a:ext cx="990600" cy="1877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451" y="3080285"/>
              <a:ext cx="187770" cy="18777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980392" y="3412901"/>
              <a:ext cx="785580" cy="131364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Oval 9"/>
            <p:cNvSpPr/>
            <p:nvPr/>
          </p:nvSpPr>
          <p:spPr>
            <a:xfrm>
              <a:off x="7092542" y="2927094"/>
              <a:ext cx="561280" cy="54359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1026" name="Picture 2" descr="Android, iOS, Windows, Blackber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" y="173955"/>
            <a:ext cx="8311486" cy="63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23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8284351" y="883241"/>
            <a:ext cx="8170075" cy="3950476"/>
            <a:chOff x="-341354" y="361895"/>
            <a:chExt cx="8170075" cy="3950476"/>
          </a:xfrm>
        </p:grpSpPr>
        <p:grpSp>
          <p:nvGrpSpPr>
            <p:cNvPr id="25" name="Group 24"/>
            <p:cNvGrpSpPr/>
            <p:nvPr/>
          </p:nvGrpSpPr>
          <p:grpSpPr>
            <a:xfrm>
              <a:off x="5437803" y="1736732"/>
              <a:ext cx="2390918" cy="2390919"/>
              <a:chOff x="-479156" y="703573"/>
              <a:chExt cx="4637316" cy="4637317"/>
            </a:xfrm>
            <a:scene3d>
              <a:camera prst="isometricLeftDown"/>
              <a:lightRig rig="threePt" dir="t"/>
            </a:scene3d>
          </p:grpSpPr>
          <p:pic>
            <p:nvPicPr>
              <p:cNvPr id="33" name="Picture 2" descr="http://www.konga.com/media/catalog/product/cache/1/image/960x/9df78eab33525d08d6e5fb8d27136e95/B/l/Blackberry_Z10_1229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79156" y="703573"/>
                <a:ext cx="4637316" cy="46373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846161" y="1501254"/>
                <a:ext cx="1951630" cy="31116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-341354" y="361895"/>
              <a:ext cx="6714035" cy="3950476"/>
              <a:chOff x="-341354" y="361895"/>
              <a:chExt cx="6714035" cy="3950476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-341354" y="1804948"/>
                <a:ext cx="2507423" cy="2507423"/>
                <a:chOff x="1670504" y="829477"/>
                <a:chExt cx="5109187" cy="5109187"/>
              </a:xfrm>
              <a:scene3d>
                <a:camera prst="isometricRightUp"/>
                <a:lightRig rig="threePt" dir="t"/>
              </a:scene3d>
            </p:grpSpPr>
            <p:pic>
              <p:nvPicPr>
                <p:cNvPr id="35" name="Picture 14" descr="http://www.nokia.host56.com/images/nokia-lumia-800-price-in-india/nokia-lumia-800-price-in-india-picture-42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0504" y="829477"/>
                  <a:ext cx="5109187" cy="5109187"/>
                </a:xfrm>
                <a:prstGeom prst="rect">
                  <a:avLst/>
                </a:prstGeom>
                <a:noFill/>
                <a:sp3d extrusionH="88900"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6" name="Rectangle 35"/>
                <p:cNvSpPr/>
                <p:nvPr/>
              </p:nvSpPr>
              <p:spPr>
                <a:xfrm>
                  <a:off x="3249559" y="1488280"/>
                  <a:ext cx="1965240" cy="353377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sp3d extrusionH="88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193069" y="883241"/>
                <a:ext cx="2179612" cy="2638476"/>
                <a:chOff x="4519257" y="521240"/>
                <a:chExt cx="3981450" cy="4819650"/>
              </a:xfrm>
              <a:scene3d>
                <a:camera prst="isometricOffAxis2Left"/>
                <a:lightRig rig="threePt" dir="t"/>
              </a:scene3d>
            </p:grpSpPr>
            <p:pic>
              <p:nvPicPr>
                <p:cNvPr id="31" name="Picture 10" descr="http://smb.optus.com.au/opfiles/Shop/Shared%20Media/Devices/MobilePhones/HTC%20ONE%20M9/htc%20one%20m9-2-desktop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19257" y="521240"/>
                  <a:ext cx="3981450" cy="4819650"/>
                </a:xfrm>
                <a:prstGeom prst="rect">
                  <a:avLst/>
                </a:prstGeom>
                <a:noFill/>
                <a:sp3d extrusionH="63500"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Rectangle 31"/>
                <p:cNvSpPr/>
                <p:nvPr/>
              </p:nvSpPr>
              <p:spPr>
                <a:xfrm>
                  <a:off x="5484019" y="1202530"/>
                  <a:ext cx="2045493" cy="32432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262" y="965322"/>
                <a:ext cx="1347230" cy="2647133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  <a:sp3d extrusionH="50800"/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3193701" y="361895"/>
                <a:ext cx="1370939" cy="2715682"/>
                <a:chOff x="3205319" y="651836"/>
                <a:chExt cx="2453326" cy="485977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05319" y="651836"/>
                  <a:ext cx="2453326" cy="4859774"/>
                </a:xfrm>
                <a:prstGeom prst="rect">
                  <a:avLst/>
                </a:prstGeom>
              </p:spPr>
            </p:pic>
            <p:sp>
              <p:nvSpPr>
                <p:cNvPr id="30" name="Rectangle 29"/>
                <p:cNvSpPr/>
                <p:nvPr/>
              </p:nvSpPr>
              <p:spPr>
                <a:xfrm>
                  <a:off x="3401120" y="1303461"/>
                  <a:ext cx="2037009" cy="3602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7" name="Group 56"/>
          <p:cNvGrpSpPr/>
          <p:nvPr/>
        </p:nvGrpSpPr>
        <p:grpSpPr>
          <a:xfrm>
            <a:off x="10501254" y="317442"/>
            <a:ext cx="6257830" cy="5270500"/>
            <a:chOff x="1691551" y="422377"/>
            <a:chExt cx="6257830" cy="527050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715" y="609688"/>
              <a:ext cx="2118291" cy="3759967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1725563" y="422377"/>
              <a:ext cx="6223818" cy="5270500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691551" y="1000894"/>
              <a:ext cx="6175276" cy="4537861"/>
              <a:chOff x="1691551" y="1000894"/>
              <a:chExt cx="6175276" cy="4537861"/>
            </a:xfrm>
          </p:grpSpPr>
          <p:sp>
            <p:nvSpPr>
              <p:cNvPr id="65" name="7-Point Star 64"/>
              <p:cNvSpPr/>
              <p:nvPr/>
            </p:nvSpPr>
            <p:spPr>
              <a:xfrm>
                <a:off x="4118972" y="2014440"/>
                <a:ext cx="1425778" cy="1425778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 rot="9195115">
                <a:off x="4349290" y="3039972"/>
                <a:ext cx="2390918" cy="2390919"/>
                <a:chOff x="-479156" y="703573"/>
                <a:chExt cx="4637316" cy="4637317"/>
              </a:xfrm>
            </p:grpSpPr>
            <p:pic>
              <p:nvPicPr>
                <p:cNvPr id="80" name="Picture 2" descr="http://www.konga.com/media/catalog/product/cache/1/image/960x/9df78eab33525d08d6e5fb8d27136e95/B/l/Blackberry_Z10_12290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79156" y="703573"/>
                  <a:ext cx="4637316" cy="46373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1" name="Rectangle 80"/>
                <p:cNvSpPr/>
                <p:nvPr/>
              </p:nvSpPr>
              <p:spPr>
                <a:xfrm>
                  <a:off x="846161" y="1501254"/>
                  <a:ext cx="1951630" cy="311168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5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 rot="12386151">
                <a:off x="2865260" y="3031332"/>
                <a:ext cx="2507423" cy="2507423"/>
                <a:chOff x="1670504" y="829477"/>
                <a:chExt cx="5109187" cy="5109187"/>
              </a:xfrm>
            </p:grpSpPr>
            <p:pic>
              <p:nvPicPr>
                <p:cNvPr id="78" name="Picture 14" descr="http://www.nokia.host56.com/images/nokia-lumia-800-price-in-india/nokia-lumia-800-price-in-india-picture-42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0504" y="829477"/>
                  <a:ext cx="5109187" cy="51091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9" name="Rectangle 78"/>
                <p:cNvSpPr/>
                <p:nvPr/>
              </p:nvSpPr>
              <p:spPr>
                <a:xfrm>
                  <a:off x="3249559" y="1488280"/>
                  <a:ext cx="1965240" cy="353377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373620">
                <a:off x="2870306" y="409665"/>
                <a:ext cx="1347230" cy="2647133"/>
              </a:xfrm>
              <a:prstGeom prst="rect">
                <a:avLst/>
              </a:prstGeom>
            </p:spPr>
          </p:pic>
          <p:grpSp>
            <p:nvGrpSpPr>
              <p:cNvPr id="69" name="Group 68"/>
              <p:cNvGrpSpPr/>
              <p:nvPr/>
            </p:nvGrpSpPr>
            <p:grpSpPr>
              <a:xfrm rot="3157790">
                <a:off x="5548208" y="328523"/>
                <a:ext cx="1370939" cy="2715682"/>
                <a:chOff x="3205319" y="651836"/>
                <a:chExt cx="2453326" cy="4859774"/>
              </a:xfrm>
            </p:grpSpPr>
            <p:pic>
              <p:nvPicPr>
                <p:cNvPr id="76" name="Picture 7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05319" y="651836"/>
                  <a:ext cx="2453326" cy="4859774"/>
                </a:xfrm>
                <a:prstGeom prst="rect">
                  <a:avLst/>
                </a:prstGeom>
              </p:spPr>
            </p:pic>
            <p:sp>
              <p:nvSpPr>
                <p:cNvPr id="77" name="Rectangle 76"/>
                <p:cNvSpPr/>
                <p:nvPr/>
              </p:nvSpPr>
              <p:spPr>
                <a:xfrm>
                  <a:off x="3401120" y="1303461"/>
                  <a:ext cx="2037009" cy="3602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 rot="15371674">
                <a:off x="2350666" y="1775084"/>
                <a:ext cx="1581876" cy="2900106"/>
                <a:chOff x="2911447" y="972647"/>
                <a:chExt cx="1714500" cy="3143250"/>
              </a:xfrm>
            </p:grpSpPr>
            <p:pic>
              <p:nvPicPr>
                <p:cNvPr id="74" name="Picture 4" descr="http://www.bell.ca/Styles/wireless/all_languages/all_regions/catalog_images/Sony_Xperia_Z3/Sony_Xperia_Z3_black_med_en.png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11447" y="972647"/>
                  <a:ext cx="1714500" cy="3143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Rectangle 74"/>
                <p:cNvSpPr/>
                <p:nvPr/>
              </p:nvSpPr>
              <p:spPr>
                <a:xfrm>
                  <a:off x="3157537" y="1458312"/>
                  <a:ext cx="1229971" cy="219452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 rot="6086497">
                <a:off x="5457783" y="1808228"/>
                <a:ext cx="2179612" cy="2638476"/>
                <a:chOff x="4519257" y="521240"/>
                <a:chExt cx="3981450" cy="4819650"/>
              </a:xfrm>
            </p:grpSpPr>
            <p:pic>
              <p:nvPicPr>
                <p:cNvPr id="72" name="Picture 10" descr="http://smb.optus.com.au/opfiles/Shop/Shared%20Media/Devices/MobilePhones/HTC%20ONE%20M9/htc%20one%20m9-2-desktop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19257" y="521240"/>
                  <a:ext cx="3981450" cy="48196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3" name="Rectangle 72"/>
                <p:cNvSpPr/>
                <p:nvPr/>
              </p:nvSpPr>
              <p:spPr>
                <a:xfrm>
                  <a:off x="5484019" y="1202530"/>
                  <a:ext cx="2045493" cy="32432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4" name="Rectangle 63"/>
            <p:cNvSpPr/>
            <p:nvPr/>
          </p:nvSpPr>
          <p:spPr>
            <a:xfrm>
              <a:off x="3691401" y="609688"/>
              <a:ext cx="2347085" cy="4166076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83740">
                  <a:srgbClr val="000000">
                    <a:alpha val="28000"/>
                  </a:srgbClr>
                </a:gs>
                <a:gs pos="4700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10716" y="1486669"/>
            <a:ext cx="5146984" cy="4358608"/>
            <a:chOff x="1610716" y="1486669"/>
            <a:chExt cx="5146984" cy="4358608"/>
          </a:xfrm>
        </p:grpSpPr>
        <p:grpSp>
          <p:nvGrpSpPr>
            <p:cNvPr id="13" name="Group 12"/>
            <p:cNvGrpSpPr/>
            <p:nvPr/>
          </p:nvGrpSpPr>
          <p:grpSpPr>
            <a:xfrm>
              <a:off x="1610716" y="1486669"/>
              <a:ext cx="5146984" cy="4358608"/>
              <a:chOff x="1588605" y="336126"/>
              <a:chExt cx="6554864" cy="555084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588605" y="336126"/>
                <a:ext cx="6554864" cy="55508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4" name="Picture 102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2715" y="609688"/>
                <a:ext cx="2118291" cy="3759967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1725563" y="422377"/>
                <a:ext cx="6223818" cy="52705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691551" y="1000894"/>
                <a:ext cx="6175276" cy="4537861"/>
                <a:chOff x="1691551" y="1000894"/>
                <a:chExt cx="6175276" cy="4537861"/>
              </a:xfrm>
            </p:grpSpPr>
            <p:sp>
              <p:nvSpPr>
                <p:cNvPr id="62" name="7-Point Star 61"/>
                <p:cNvSpPr/>
                <p:nvPr/>
              </p:nvSpPr>
              <p:spPr>
                <a:xfrm>
                  <a:off x="4118972" y="2014440"/>
                  <a:ext cx="1425778" cy="1425778"/>
                </a:xfrm>
                <a:prstGeom prst="star7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 rot="9195115">
                  <a:off x="4349290" y="3039972"/>
                  <a:ext cx="2390918" cy="2390919"/>
                  <a:chOff x="-479156" y="703573"/>
                  <a:chExt cx="4637316" cy="4637317"/>
                </a:xfrm>
              </p:grpSpPr>
              <p:pic>
                <p:nvPicPr>
                  <p:cNvPr id="53" name="Picture 2" descr="http://www.konga.com/media/catalog/product/cache/1/image/960x/9df78eab33525d08d6e5fb8d27136e95/B/l/Blackberry_Z10_12290.PNG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79156" y="703573"/>
                    <a:ext cx="4637316" cy="46373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4" name="Rectangle 53"/>
                  <p:cNvSpPr/>
                  <p:nvPr/>
                </p:nvSpPr>
                <p:spPr>
                  <a:xfrm>
                    <a:off x="846161" y="1501254"/>
                    <a:ext cx="1951630" cy="311168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tx1"/>
                      </a:gs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 rot="12386151">
                  <a:off x="2865260" y="3031332"/>
                  <a:ext cx="2507423" cy="2507423"/>
                  <a:chOff x="1670504" y="829477"/>
                  <a:chExt cx="5109187" cy="5109187"/>
                </a:xfrm>
              </p:grpSpPr>
              <p:pic>
                <p:nvPicPr>
                  <p:cNvPr id="55" name="Picture 14" descr="http://www.nokia.host56.com/images/nokia-lumia-800-price-in-india/nokia-lumia-800-price-in-india-picture-420.png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670504" y="829477"/>
                    <a:ext cx="5109187" cy="51091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6" name="Rectangle 55"/>
                  <p:cNvSpPr/>
                  <p:nvPr/>
                </p:nvSpPr>
                <p:spPr>
                  <a:xfrm>
                    <a:off x="3249559" y="1488280"/>
                    <a:ext cx="1965240" cy="35337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tx1"/>
                      </a:gs>
                      <a:gs pos="5000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373620">
                  <a:off x="2870306" y="409665"/>
                  <a:ext cx="1347230" cy="2647133"/>
                </a:xfrm>
                <a:prstGeom prst="rect">
                  <a:avLst/>
                </a:prstGeom>
              </p:spPr>
            </p:pic>
            <p:grpSp>
              <p:nvGrpSpPr>
                <p:cNvPr id="47" name="Group 46"/>
                <p:cNvGrpSpPr/>
                <p:nvPr/>
              </p:nvGrpSpPr>
              <p:grpSpPr>
                <a:xfrm rot="3157790">
                  <a:off x="5548208" y="328523"/>
                  <a:ext cx="1370939" cy="2715682"/>
                  <a:chOff x="3205319" y="651836"/>
                  <a:chExt cx="2453326" cy="4859774"/>
                </a:xfrm>
              </p:grpSpPr>
              <p:pic>
                <p:nvPicPr>
                  <p:cNvPr id="49" name="Picture 48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05319" y="651836"/>
                    <a:ext cx="2453326" cy="4859774"/>
                  </a:xfrm>
                  <a:prstGeom prst="rect">
                    <a:avLst/>
                  </a:prstGeom>
                </p:spPr>
              </p:pic>
              <p:sp>
                <p:nvSpPr>
                  <p:cNvPr id="50" name="Rectangle 49"/>
                  <p:cNvSpPr/>
                  <p:nvPr/>
                </p:nvSpPr>
                <p:spPr>
                  <a:xfrm>
                    <a:off x="3401120" y="1303461"/>
                    <a:ext cx="2037009" cy="3602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tx1"/>
                      </a:gs>
                      <a:gs pos="5000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 rot="15371674">
                  <a:off x="2350666" y="1775084"/>
                  <a:ext cx="1581876" cy="2900106"/>
                  <a:chOff x="2911447" y="972647"/>
                  <a:chExt cx="1714500" cy="3143250"/>
                </a:xfrm>
              </p:grpSpPr>
              <p:pic>
                <p:nvPicPr>
                  <p:cNvPr id="1028" name="Picture 4" descr="http://www.bell.ca/Styles/wireless/all_languages/all_regions/catalog_images/Sony_Xperia_Z3/Sony_Xperia_Z3_black_med_en.png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11447" y="972647"/>
                    <a:ext cx="1714500" cy="31432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0" name="Rectangle 59"/>
                  <p:cNvSpPr/>
                  <p:nvPr/>
                </p:nvSpPr>
                <p:spPr>
                  <a:xfrm>
                    <a:off x="3157537" y="1458312"/>
                    <a:ext cx="1229971" cy="219452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tx1"/>
                      </a:gs>
                      <a:gs pos="5000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 rot="6086497">
                  <a:off x="5457783" y="1808228"/>
                  <a:ext cx="2179612" cy="2638476"/>
                  <a:chOff x="4519257" y="521240"/>
                  <a:chExt cx="3981450" cy="4819650"/>
                </a:xfrm>
              </p:grpSpPr>
              <p:pic>
                <p:nvPicPr>
                  <p:cNvPr id="51" name="Picture 10" descr="http://smb.optus.com.au/opfiles/Shop/Shared%20Media/Devices/MobilePhones/HTC%20ONE%20M9/htc%20one%20m9-2-desktop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19257" y="521240"/>
                    <a:ext cx="3981450" cy="48196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2" name="Rectangle 51"/>
                  <p:cNvSpPr/>
                  <p:nvPr/>
                </p:nvSpPr>
                <p:spPr>
                  <a:xfrm>
                    <a:off x="5484019" y="1202530"/>
                    <a:ext cx="2045493" cy="324326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tx1"/>
                      </a:gs>
                      <a:gs pos="5000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1" name="Rectangle 60"/>
              <p:cNvSpPr/>
              <p:nvPr/>
            </p:nvSpPr>
            <p:spPr>
              <a:xfrm>
                <a:off x="3691401" y="609688"/>
                <a:ext cx="2347085" cy="416607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83740">
                    <a:srgbClr val="000000">
                      <a:alpha val="28000"/>
                    </a:srgbClr>
                  </a:gs>
                  <a:gs pos="4700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 flipH="1">
              <a:off x="3961761" y="5114922"/>
              <a:ext cx="2540840" cy="48428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r"/>
              <a:r>
                <a:rPr lang="en-US" sz="2000" dirty="0" smtClean="0">
                  <a:solidFill>
                    <a:schemeClr val="bg1"/>
                  </a:solidFill>
                  <a:latin typeface="Hand Of Sean (Demo)" pitchFamily="2" charset="0"/>
                </a:rPr>
                <a:t>sitele</a:t>
              </a:r>
              <a:r>
                <a:rPr lang="en-US" sz="2000" dirty="0" smtClean="0">
                  <a:solidFill>
                    <a:srgbClr val="FF0000"/>
                  </a:solidFill>
                  <a:latin typeface="Hand Of Sean (Demo)" pitchFamily="2" charset="0"/>
                </a:rPr>
                <a:t>tt</a:t>
              </a:r>
              <a:r>
                <a:rPr lang="en-US" sz="2000" dirty="0" smtClean="0">
                  <a:solidFill>
                    <a:schemeClr val="bg1"/>
                  </a:solidFill>
                  <a:latin typeface="Hand Of Sean (Demo)" pitchFamily="2" charset="0"/>
                </a:rPr>
                <a:t>es.com</a:t>
              </a:r>
              <a:endParaRPr lang="en-US" sz="2000" dirty="0">
                <a:solidFill>
                  <a:schemeClr val="bg1"/>
                </a:solidFill>
                <a:latin typeface="Hand Of Sean (Demo)" pitchFamily="2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1813" y="5172548"/>
              <a:ext cx="400110" cy="400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0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9869" y="651836"/>
            <a:ext cx="9084131" cy="4859774"/>
            <a:chOff x="59869" y="651836"/>
            <a:chExt cx="9084131" cy="4859774"/>
          </a:xfrm>
        </p:grpSpPr>
        <p:grpSp>
          <p:nvGrpSpPr>
            <p:cNvPr id="16" name="Group 15"/>
            <p:cNvGrpSpPr/>
            <p:nvPr/>
          </p:nvGrpSpPr>
          <p:grpSpPr>
            <a:xfrm>
              <a:off x="59869" y="1040784"/>
              <a:ext cx="3794689" cy="3794689"/>
              <a:chOff x="1670504" y="829477"/>
              <a:chExt cx="5109187" cy="5109187"/>
            </a:xfrm>
          </p:grpSpPr>
          <p:pic>
            <p:nvPicPr>
              <p:cNvPr id="1038" name="Picture 14" descr="http://www.nokia.host56.com/images/nokia-lumia-800-price-in-india/nokia-lumia-800-price-in-india-picture-42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0504" y="829477"/>
                <a:ext cx="5109187" cy="5109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3302794" y="1488280"/>
                <a:ext cx="1965241" cy="353377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208000" y="948897"/>
              <a:ext cx="3936000" cy="3936002"/>
              <a:chOff x="-479156" y="703573"/>
              <a:chExt cx="4637316" cy="4637317"/>
            </a:xfrm>
          </p:grpSpPr>
          <p:pic>
            <p:nvPicPr>
              <p:cNvPr id="1026" name="Picture 2" descr="http://www.konga.com/media/catalog/product/cache/1/image/960x/9df78eab33525d08d6e5fb8d27136e95/B/l/Blackberry_Z10_12290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79156" y="703573"/>
                <a:ext cx="4637316" cy="46373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846161" y="1501254"/>
                <a:ext cx="1951630" cy="31116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155956" y="824249"/>
              <a:ext cx="3780301" cy="4576153"/>
              <a:chOff x="4519257" y="521240"/>
              <a:chExt cx="3981450" cy="4819650"/>
            </a:xfrm>
          </p:grpSpPr>
          <p:pic>
            <p:nvPicPr>
              <p:cNvPr id="1034" name="Picture 10" descr="http://smb.optus.com.au/opfiles/Shop/Shared%20Media/Devices/MobilePhones/HTC%20ONE%20M9/htc%20one%20m9-2-desktop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9257" y="521240"/>
                <a:ext cx="3981450" cy="4819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5484019" y="1202530"/>
                <a:ext cx="2045493" cy="3243263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607919" y="789366"/>
              <a:ext cx="4492657" cy="4492657"/>
              <a:chOff x="897640" y="952611"/>
              <a:chExt cx="4737283" cy="4737283"/>
            </a:xfrm>
          </p:grpSpPr>
          <p:pic>
            <p:nvPicPr>
              <p:cNvPr id="1032" name="Picture 8" descr="http://www.montblanc.com/content/dam/mtb/products/leather/114/128/114128/202034-ecom-osis-sq-01.png.adapt.450.450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7640" y="952611"/>
                <a:ext cx="4737283" cy="4737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2197290" y="1501253"/>
                <a:ext cx="2129049" cy="369701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5319" y="651836"/>
              <a:ext cx="2453326" cy="4859774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3401120" y="1303461"/>
              <a:ext cx="2037009" cy="3602669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34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385011" y="651836"/>
            <a:ext cx="10264916" cy="4859774"/>
            <a:chOff x="-385011" y="651836"/>
            <a:chExt cx="10264916" cy="4859774"/>
          </a:xfrm>
        </p:grpSpPr>
        <p:grpSp>
          <p:nvGrpSpPr>
            <p:cNvPr id="16" name="Group 15"/>
            <p:cNvGrpSpPr/>
            <p:nvPr/>
          </p:nvGrpSpPr>
          <p:grpSpPr>
            <a:xfrm>
              <a:off x="1070522" y="1011177"/>
              <a:ext cx="3794689" cy="3794689"/>
              <a:chOff x="1670504" y="829477"/>
              <a:chExt cx="5109187" cy="5109187"/>
            </a:xfrm>
          </p:grpSpPr>
          <p:pic>
            <p:nvPicPr>
              <p:cNvPr id="1038" name="Picture 14" descr="http://www.nokia.host56.com/images/nokia-lumia-800-price-in-india/nokia-lumia-800-price-in-india-picture-42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0504" y="829477"/>
                <a:ext cx="5109187" cy="5109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3302794" y="1488280"/>
                <a:ext cx="1965241" cy="353377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053364" y="940522"/>
              <a:ext cx="3936000" cy="3936002"/>
              <a:chOff x="-479156" y="703573"/>
              <a:chExt cx="4637316" cy="4637317"/>
            </a:xfrm>
          </p:grpSpPr>
          <p:pic>
            <p:nvPicPr>
              <p:cNvPr id="1026" name="Picture 2" descr="http://www.konga.com/media/catalog/product/cache/1/image/960x/9df78eab33525d08d6e5fb8d27136e95/B/l/Blackberry_Z10_12290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79156" y="703573"/>
                <a:ext cx="4637316" cy="46373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846161" y="1501254"/>
                <a:ext cx="1951630" cy="31116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110431" y="694008"/>
              <a:ext cx="4769474" cy="4769474"/>
              <a:chOff x="897640" y="952611"/>
              <a:chExt cx="4737283" cy="4737283"/>
            </a:xfrm>
          </p:grpSpPr>
          <p:pic>
            <p:nvPicPr>
              <p:cNvPr id="1032" name="Picture 8" descr="http://www.montblanc.com/content/dam/mtb/products/leather/114/128/114128/202034-ecom-osis-sq-01.png.adapt.450.450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7640" y="952611"/>
                <a:ext cx="4737283" cy="4737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2219263" y="1501253"/>
                <a:ext cx="2087483" cy="369701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289543" y="651836"/>
              <a:ext cx="2453326" cy="4859774"/>
              <a:chOff x="3205319" y="651836"/>
              <a:chExt cx="2453326" cy="4859774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5319" y="651836"/>
                <a:ext cx="2453326" cy="4859774"/>
              </a:xfrm>
              <a:prstGeom prst="rect">
                <a:avLst/>
              </a:prstGeom>
            </p:spPr>
          </p:pic>
          <p:sp>
            <p:nvSpPr>
              <p:cNvPr id="2" name="Rectangle 1"/>
              <p:cNvSpPr/>
              <p:nvPr/>
            </p:nvSpPr>
            <p:spPr>
              <a:xfrm>
                <a:off x="3401120" y="1303461"/>
                <a:ext cx="2037009" cy="360266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-385011" y="651836"/>
              <a:ext cx="3983645" cy="4822306"/>
              <a:chOff x="-385011" y="651836"/>
              <a:chExt cx="3983645" cy="4822306"/>
            </a:xfrm>
          </p:grpSpPr>
          <p:pic>
            <p:nvPicPr>
              <p:cNvPr id="1034" name="Picture 10" descr="http://smb.optus.com.au/opfiles/Shop/Shared%20Media/Devices/MobilePhones/HTC%20ONE%20M9/htc%20one%20m9-2-desktop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85011" y="651836"/>
                <a:ext cx="3983645" cy="4822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580283" y="1333501"/>
                <a:ext cx="2046621" cy="324505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56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5241</TotalTime>
  <Words>25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Alamgir Farouk</dc:creator>
  <cp:lastModifiedBy>Alamgir Farouk</cp:lastModifiedBy>
  <cp:revision>334</cp:revision>
  <dcterms:created xsi:type="dcterms:W3CDTF">2015-04-15T06:07:49Z</dcterms:created>
  <dcterms:modified xsi:type="dcterms:W3CDTF">2015-06-02T05:01:43Z</dcterms:modified>
</cp:coreProperties>
</file>