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3"/>
  </p:normalViewPr>
  <p:slideViewPr>
    <p:cSldViewPr snapToGrid="0" snapToObjects="1">
      <p:cViewPr varScale="1">
        <p:scale>
          <a:sx n="79" d="100"/>
          <a:sy n="79" d="100"/>
        </p:scale>
        <p:origin x="50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DBFC-9E4C-7D4D-835E-AF9B27003AFC}" type="datetimeFigureOut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8F5E-68D8-CE44-ADEB-2005F84D7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07" y="588266"/>
            <a:ext cx="2228850" cy="1569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73" y="331889"/>
            <a:ext cx="884901" cy="1534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3051" y="273245"/>
            <a:ext cx="800079" cy="144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2679" y="3039605"/>
            <a:ext cx="774924" cy="13962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0570464" y="4615677"/>
            <a:ext cx="10570464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0" y="745127"/>
            <a:ext cx="872200" cy="1564470"/>
          </a:xfrm>
          <a:prstGeom prst="rect">
            <a:avLst/>
          </a:prstGeom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693915" y="5568938"/>
            <a:ext cx="880088" cy="2040784"/>
          </a:xfrm>
          <a:prstGeom prst="rect">
            <a:avLst/>
          </a:prstGeom>
          <a:effectLst/>
        </p:spPr>
      </p:pic>
      <p:sp>
        <p:nvSpPr>
          <p:cNvPr id="12" name="TextBox 11"/>
          <p:cNvSpPr txBox="1"/>
          <p:nvPr/>
        </p:nvSpPr>
        <p:spPr>
          <a:xfrm>
            <a:off x="-8147161" y="7680834"/>
            <a:ext cx="119776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Self-Service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kiosk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372001" y="7680834"/>
            <a:ext cx="196399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Re-Order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 from mobile receipts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018722" y="7680834"/>
            <a:ext cx="120257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Full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Service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3995" y="5578294"/>
            <a:ext cx="1681966" cy="2022071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-4143431" y="585395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ket 16"/>
          <p:cNvSpPr/>
          <p:nvPr/>
        </p:nvSpPr>
        <p:spPr>
          <a:xfrm>
            <a:off x="-4330160" y="5232369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-7193715" y="4709149"/>
            <a:ext cx="355257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Mobile, web, self-service, or full service,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are fully integrated into one system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-3706043" y="5445237"/>
            <a:ext cx="3218902" cy="2265858"/>
            <a:chOff x="6425509" y="1990847"/>
            <a:chExt cx="3218902" cy="226585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790" y="2245523"/>
              <a:ext cx="417996" cy="418849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6425509" y="2419833"/>
              <a:ext cx="3218902" cy="1836872"/>
              <a:chOff x="-1535617" y="990600"/>
              <a:chExt cx="8546018" cy="4876800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990600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-1535617" y="3519170"/>
                <a:ext cx="8546018" cy="562755"/>
              </a:xfrm>
              <a:prstGeom prst="roundRect">
                <a:avLst>
                  <a:gd name="adj" fmla="val 37978"/>
                </a:avLst>
              </a:prstGeom>
              <a:solidFill>
                <a:srgbClr val="CDC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001682" y="2589281"/>
              <a:ext cx="805856" cy="805856"/>
              <a:chOff x="-507167" y="682373"/>
              <a:chExt cx="3032897" cy="3032897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48182" y="3036713"/>
                <a:ext cx="683634" cy="48165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7167" y="682373"/>
                <a:ext cx="3032897" cy="3032897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34021" y="3362837"/>
                <a:ext cx="1311956" cy="15590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6567" y="1990847"/>
              <a:ext cx="619768" cy="619768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Rectangle 23"/>
            <p:cNvSpPr/>
            <p:nvPr/>
          </p:nvSpPr>
          <p:spPr>
            <a:xfrm>
              <a:off x="8297371" y="2517800"/>
              <a:ext cx="428603" cy="46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681" y="2882559"/>
              <a:ext cx="480754" cy="481205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-2825113" y="700449"/>
            <a:ext cx="10021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Text</a:t>
            </a:r>
            <a:br>
              <a:rPr lang="en-US" dirty="0" smtClean="0"/>
            </a:br>
            <a:r>
              <a:rPr lang="en-US" dirty="0" smtClean="0"/>
              <a:t>#828282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886780" y="-455986"/>
            <a:ext cx="9144000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99104" y="2576367"/>
            <a:ext cx="9332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Coupons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Specials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73526" y="2576367"/>
            <a:ext cx="165301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Waste Avoidance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sales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42531" y="-267615"/>
            <a:ext cx="2694969" cy="73866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Customer gets promotions via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Email/Text/Social Media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4018817" y="102361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4485948" y="880872"/>
            <a:ext cx="12763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Order</a:t>
            </a:r>
            <a:endParaRPr lang="en-US" sz="32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918836" y="1023615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/>
          <p:cNvSpPr/>
          <p:nvPr/>
        </p:nvSpPr>
        <p:spPr>
          <a:xfrm>
            <a:off x="8711575" y="-31318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58000" y="2576367"/>
            <a:ext cx="237436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Owner/manager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creates promotion on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531" y="343731"/>
            <a:ext cx="1890589" cy="236749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73" y="580385"/>
            <a:ext cx="917713" cy="189395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44" y="580384"/>
            <a:ext cx="1051146" cy="1893956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9745652" y="1092291"/>
            <a:ext cx="9144000" cy="36576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-6120297" y="1209977"/>
            <a:ext cx="254428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Customer sees loyalty</a:t>
            </a:r>
            <a:r>
              <a:rPr lang="en-US" sz="1400" dirty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and   </a:t>
            </a:r>
            <a:b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</a:b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check-in rewards</a:t>
            </a:r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0122" y="2045490"/>
            <a:ext cx="1208076" cy="217582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4392" y="2079578"/>
            <a:ext cx="1235224" cy="214173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-4276986" y="4121011"/>
            <a:ext cx="142058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on old receipt</a:t>
            </a:r>
          </a:p>
          <a:p>
            <a:pPr algn="r"/>
            <a:r>
              <a:rPr lang="en-US" sz="1400" dirty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can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6507271" y="4121011"/>
            <a:ext cx="154561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mr-IN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…</a:t>
            </a:r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.on credit  card </a:t>
            </a:r>
          </a:p>
          <a:p>
            <a:pPr algn="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swipe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-7622442" y="2568259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ket 52"/>
          <p:cNvSpPr/>
          <p:nvPr/>
        </p:nvSpPr>
        <p:spPr>
          <a:xfrm>
            <a:off x="-7829703" y="1513326"/>
            <a:ext cx="83147" cy="2662753"/>
          </a:xfrm>
          <a:prstGeom prst="rightBracket">
            <a:avLst/>
          </a:prstGeom>
          <a:ln>
            <a:solidFill>
              <a:srgbClr val="C59D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-3043669" y="2568259"/>
            <a:ext cx="430748" cy="299288"/>
          </a:xfrm>
          <a:prstGeom prst="rightArrow">
            <a:avLst>
              <a:gd name="adj1" fmla="val 56618"/>
              <a:gd name="adj2" fmla="val 56697"/>
            </a:avLst>
          </a:prstGeom>
          <a:solidFill>
            <a:srgbClr val="C59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2146770" y="2425516"/>
            <a:ext cx="127631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Order</a:t>
            </a:r>
            <a:endParaRPr lang="en-US" sz="32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-9621632" y="4121011"/>
            <a:ext cx="206819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Owner/manager </a:t>
            </a:r>
          </a:p>
          <a:p>
            <a:pPr algn="ctr"/>
            <a:r>
              <a:rPr lang="en-US" sz="1400" dirty="0" smtClean="0">
                <a:solidFill>
                  <a:srgbClr val="828282"/>
                </a:solidFill>
                <a:latin typeface="Raleway" charset="0"/>
                <a:ea typeface="Raleway" charset="0"/>
                <a:cs typeface="Raleway" charset="0"/>
              </a:rPr>
              <a:t>creates loyalty on POS</a:t>
            </a:r>
            <a:endParaRPr lang="en-US" sz="1400" dirty="0">
              <a:solidFill>
                <a:srgbClr val="828282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32474" y="2125028"/>
            <a:ext cx="1051146" cy="189395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1" y="2827496"/>
            <a:ext cx="1681966" cy="20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61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Raleway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2018-03-08T09:08:36Z</dcterms:created>
  <dcterms:modified xsi:type="dcterms:W3CDTF">2018-03-08T09:17:31Z</dcterms:modified>
</cp:coreProperties>
</file>