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0"/>
  </p:normalViewPr>
  <p:slideViewPr>
    <p:cSldViewPr snapToGrid="0" snapToObjects="1">
      <p:cViewPr varScale="1">
        <p:scale>
          <a:sx n="79" d="100"/>
          <a:sy n="79" d="100"/>
        </p:scale>
        <p:origin x="32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DBFC-9E4C-7D4D-835E-AF9B27003AFC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8F5E-68D8-CE44-ADEB-2005F84D7A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DBFC-9E4C-7D4D-835E-AF9B27003AFC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8F5E-68D8-CE44-ADEB-2005F84D7A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DBFC-9E4C-7D4D-835E-AF9B27003AFC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8F5E-68D8-CE44-ADEB-2005F84D7A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DBFC-9E4C-7D4D-835E-AF9B27003AFC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8F5E-68D8-CE44-ADEB-2005F84D7A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DBFC-9E4C-7D4D-835E-AF9B27003AFC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8F5E-68D8-CE44-ADEB-2005F84D7A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DBFC-9E4C-7D4D-835E-AF9B27003AFC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8F5E-68D8-CE44-ADEB-2005F84D7A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DBFC-9E4C-7D4D-835E-AF9B27003AFC}" type="datetimeFigureOut">
              <a:rPr lang="en-US" smtClean="0"/>
              <a:t>3/8/18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8F5E-68D8-CE44-ADEB-2005F84D7A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DBFC-9E4C-7D4D-835E-AF9B27003AFC}" type="datetimeFigureOut">
              <a:rPr lang="en-US" smtClean="0"/>
              <a:t>3/8/18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8F5E-68D8-CE44-ADEB-2005F84D7A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DBFC-9E4C-7D4D-835E-AF9B27003AFC}" type="datetimeFigureOut">
              <a:rPr lang="en-US" smtClean="0"/>
              <a:t>3/8/18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8F5E-68D8-CE44-ADEB-2005F84D7A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DBFC-9E4C-7D4D-835E-AF9B27003AFC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8F5E-68D8-CE44-ADEB-2005F84D7A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DBFC-9E4C-7D4D-835E-AF9B27003AFC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8F5E-68D8-CE44-ADEB-2005F84D7A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FDBFC-9E4C-7D4D-835E-AF9B27003AFC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88F5E-68D8-CE44-ADEB-2005F84D7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75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007" y="588266"/>
            <a:ext cx="2228850" cy="15690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098" y="2489617"/>
            <a:ext cx="884901" cy="15343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291" y="716369"/>
            <a:ext cx="800079" cy="14409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083" y="2489617"/>
            <a:ext cx="774924" cy="139625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10570464" y="4615677"/>
            <a:ext cx="10570464" cy="365760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aleway" charset="0"/>
              <a:ea typeface="Raleway" charset="0"/>
              <a:cs typeface="Raleway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76633" y="5594377"/>
            <a:ext cx="1155511" cy="2072647"/>
          </a:xfrm>
          <a:prstGeom prst="rect">
            <a:avLst/>
          </a:prstGeom>
          <a:effectLst/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9693915" y="5568938"/>
            <a:ext cx="880088" cy="2040784"/>
          </a:xfrm>
          <a:prstGeom prst="rect">
            <a:avLst/>
          </a:prstGeom>
          <a:effectLst/>
        </p:spPr>
      </p:pic>
      <p:sp>
        <p:nvSpPr>
          <p:cNvPr id="12" name="TextBox 11"/>
          <p:cNvSpPr txBox="1"/>
          <p:nvPr/>
        </p:nvSpPr>
        <p:spPr>
          <a:xfrm>
            <a:off x="-8147161" y="7680834"/>
            <a:ext cx="1197765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Self-Service</a:t>
            </a:r>
            <a:b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</a:br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kiosk</a:t>
            </a:r>
            <a:endParaRPr lang="en-US" sz="1400" dirty="0">
              <a:solidFill>
                <a:srgbClr val="82828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0372001" y="7680834"/>
            <a:ext cx="1963999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Re-Order</a:t>
            </a:r>
          </a:p>
          <a:p>
            <a:pPr algn="ctr"/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 from mobile receipts</a:t>
            </a:r>
            <a:endParaRPr lang="en-US" sz="1400" dirty="0">
              <a:solidFill>
                <a:srgbClr val="82828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6018722" y="7680834"/>
            <a:ext cx="1202573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Full</a:t>
            </a:r>
            <a:b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</a:br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Service POS</a:t>
            </a:r>
            <a:endParaRPr lang="en-US" sz="1400" dirty="0">
              <a:solidFill>
                <a:srgbClr val="82828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83995" y="5578294"/>
            <a:ext cx="1681966" cy="2022071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-4143431" y="5853955"/>
            <a:ext cx="430748" cy="299288"/>
          </a:xfrm>
          <a:prstGeom prst="rightArrow">
            <a:avLst>
              <a:gd name="adj1" fmla="val 56618"/>
              <a:gd name="adj2" fmla="val 56697"/>
            </a:avLst>
          </a:prstGeom>
          <a:solidFill>
            <a:srgbClr val="C59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ket 16"/>
          <p:cNvSpPr/>
          <p:nvPr/>
        </p:nvSpPr>
        <p:spPr>
          <a:xfrm>
            <a:off x="-4330160" y="5232369"/>
            <a:ext cx="83147" cy="2662753"/>
          </a:xfrm>
          <a:prstGeom prst="rightBracket">
            <a:avLst/>
          </a:prstGeom>
          <a:ln>
            <a:solidFill>
              <a:srgbClr val="C59D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-7193715" y="4709149"/>
            <a:ext cx="3552576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Mobile, web, self-service, or full service, </a:t>
            </a:r>
          </a:p>
          <a:p>
            <a:pPr algn="ctr"/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are fully integrated into one system</a:t>
            </a:r>
            <a:endParaRPr lang="en-US" sz="1400" dirty="0">
              <a:solidFill>
                <a:srgbClr val="82828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-3706043" y="5445237"/>
            <a:ext cx="3218902" cy="2265858"/>
            <a:chOff x="6425509" y="1990847"/>
            <a:chExt cx="3218902" cy="2265858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790" y="2245523"/>
              <a:ext cx="417996" cy="418849"/>
            </a:xfrm>
            <a:prstGeom prst="rect">
              <a:avLst/>
            </a:prstGeom>
          </p:spPr>
        </p:pic>
        <p:grpSp>
          <p:nvGrpSpPr>
            <p:cNvPr id="21" name="Group 20"/>
            <p:cNvGrpSpPr/>
            <p:nvPr/>
          </p:nvGrpSpPr>
          <p:grpSpPr>
            <a:xfrm>
              <a:off x="6425509" y="2419833"/>
              <a:ext cx="3218902" cy="1836872"/>
              <a:chOff x="-1535617" y="990600"/>
              <a:chExt cx="8546018" cy="4876800"/>
            </a:xfrm>
          </p:grpSpPr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10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33600" y="990600"/>
                <a:ext cx="4876800" cy="4876800"/>
              </a:xfrm>
              <a:prstGeom prst="rect">
                <a:avLst/>
              </a:prstGeom>
            </p:spPr>
          </p:pic>
          <p:sp>
            <p:nvSpPr>
              <p:cNvPr id="30" name="Rounded Rectangle 29"/>
              <p:cNvSpPr/>
              <p:nvPr/>
            </p:nvSpPr>
            <p:spPr>
              <a:xfrm>
                <a:off x="-1535617" y="3519170"/>
                <a:ext cx="8546018" cy="562755"/>
              </a:xfrm>
              <a:prstGeom prst="roundRect">
                <a:avLst>
                  <a:gd name="adj" fmla="val 37978"/>
                </a:avLst>
              </a:prstGeom>
              <a:solidFill>
                <a:srgbClr val="CDCD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7001682" y="2589281"/>
              <a:ext cx="805856" cy="805856"/>
              <a:chOff x="-507167" y="682373"/>
              <a:chExt cx="3032897" cy="3032897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648182" y="3036713"/>
                <a:ext cx="683634" cy="481650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507167" y="682373"/>
                <a:ext cx="3032897" cy="3032897"/>
              </a:xfrm>
              <a:prstGeom prst="rect">
                <a:avLst/>
              </a:prstGeom>
            </p:spPr>
          </p:pic>
          <p:sp>
            <p:nvSpPr>
              <p:cNvPr id="28" name="Rectangle 27"/>
              <p:cNvSpPr/>
              <p:nvPr/>
            </p:nvSpPr>
            <p:spPr>
              <a:xfrm>
                <a:off x="334021" y="3362837"/>
                <a:ext cx="1311956" cy="15590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6567" y="1990847"/>
              <a:ext cx="619768" cy="619768"/>
            </a:xfrm>
            <a:prstGeom prst="rect">
              <a:avLst/>
            </a:prstGeom>
            <a:ln>
              <a:noFill/>
            </a:ln>
          </p:spPr>
        </p:pic>
        <p:sp>
          <p:nvSpPr>
            <p:cNvPr id="24" name="Rectangle 23"/>
            <p:cNvSpPr/>
            <p:nvPr/>
          </p:nvSpPr>
          <p:spPr>
            <a:xfrm>
              <a:off x="8297371" y="2517800"/>
              <a:ext cx="428603" cy="466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0681" y="2882559"/>
              <a:ext cx="480754" cy="481205"/>
            </a:xfrm>
            <a:prstGeom prst="rect">
              <a:avLst/>
            </a:prstGeom>
          </p:spPr>
        </p:pic>
      </p:grpSp>
      <p:sp>
        <p:nvSpPr>
          <p:cNvPr id="31" name="Rectangle 30"/>
          <p:cNvSpPr/>
          <p:nvPr/>
        </p:nvSpPr>
        <p:spPr>
          <a:xfrm>
            <a:off x="3526206" y="5478650"/>
            <a:ext cx="10021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Text</a:t>
            </a:r>
            <a:br>
              <a:rPr lang="en-US" dirty="0" smtClean="0"/>
            </a:br>
            <a:r>
              <a:rPr lang="en-US" dirty="0" smtClean="0"/>
              <a:t>#828282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886780" y="-455986"/>
            <a:ext cx="9144000" cy="365760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099104" y="2576367"/>
            <a:ext cx="933268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Coupons</a:t>
            </a:r>
          </a:p>
          <a:p>
            <a:pPr algn="ctr"/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Specials</a:t>
            </a:r>
            <a:endParaRPr lang="en-US" sz="1400" dirty="0">
              <a:solidFill>
                <a:srgbClr val="82828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573526" y="2576367"/>
            <a:ext cx="1653017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Waste Avoidance</a:t>
            </a:r>
            <a:b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</a:br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sales</a:t>
            </a:r>
            <a:endParaRPr lang="en-US" sz="1400" dirty="0">
              <a:solidFill>
                <a:srgbClr val="82828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242531" y="-267615"/>
            <a:ext cx="2694969" cy="73866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Customer gets promotions via</a:t>
            </a:r>
          </a:p>
          <a:p>
            <a:pPr algn="ctr"/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Email/Text/Social Media</a:t>
            </a:r>
            <a:b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</a:br>
            <a:endParaRPr lang="en-US" sz="1400" dirty="0">
              <a:solidFill>
                <a:srgbClr val="82828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14018817" y="1023615"/>
            <a:ext cx="430748" cy="299288"/>
          </a:xfrm>
          <a:prstGeom prst="rightArrow">
            <a:avLst>
              <a:gd name="adj1" fmla="val 56618"/>
              <a:gd name="adj2" fmla="val 56697"/>
            </a:avLst>
          </a:prstGeom>
          <a:solidFill>
            <a:srgbClr val="C59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4485948" y="880872"/>
            <a:ext cx="1276310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n-US" sz="32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Order</a:t>
            </a:r>
            <a:endParaRPr lang="en-US" sz="3200" dirty="0">
              <a:solidFill>
                <a:srgbClr val="82828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8918836" y="1023615"/>
            <a:ext cx="430748" cy="299288"/>
          </a:xfrm>
          <a:prstGeom prst="rightArrow">
            <a:avLst>
              <a:gd name="adj1" fmla="val 56618"/>
              <a:gd name="adj2" fmla="val 56697"/>
            </a:avLst>
          </a:prstGeom>
          <a:solidFill>
            <a:srgbClr val="C59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ket 39"/>
          <p:cNvSpPr/>
          <p:nvPr/>
        </p:nvSpPr>
        <p:spPr>
          <a:xfrm>
            <a:off x="8711575" y="-31318"/>
            <a:ext cx="83147" cy="2662753"/>
          </a:xfrm>
          <a:prstGeom prst="rightBracket">
            <a:avLst/>
          </a:prstGeom>
          <a:ln>
            <a:solidFill>
              <a:srgbClr val="C59D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858000" y="2576367"/>
            <a:ext cx="2374369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Owner/manager </a:t>
            </a:r>
          </a:p>
          <a:p>
            <a:pPr algn="ctr"/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creates promotion on POS</a:t>
            </a:r>
            <a:endParaRPr lang="en-US" sz="1400" dirty="0">
              <a:solidFill>
                <a:srgbClr val="82828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9531" y="343731"/>
            <a:ext cx="1890589" cy="2367494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873" y="580385"/>
            <a:ext cx="917713" cy="189395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244" y="580384"/>
            <a:ext cx="1051146" cy="1893956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-9745652" y="1092291"/>
            <a:ext cx="9144000" cy="365760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-6120297" y="1209977"/>
            <a:ext cx="2544287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Customer sees loyalty</a:t>
            </a:r>
            <a:r>
              <a:rPr lang="en-US" sz="1400" dirty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 </a:t>
            </a:r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and   </a:t>
            </a:r>
            <a:b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</a:br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check-in rewards</a:t>
            </a:r>
            <a:r>
              <a:rPr lang="mr-IN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…</a:t>
            </a:r>
            <a:endParaRPr lang="en-US" sz="1400" dirty="0">
              <a:solidFill>
                <a:srgbClr val="82828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40122" y="2045490"/>
            <a:ext cx="1208076" cy="217582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34392" y="2079578"/>
            <a:ext cx="1235224" cy="2141735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-4276986" y="4121011"/>
            <a:ext cx="1420582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mr-IN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…</a:t>
            </a:r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on old receipt</a:t>
            </a:r>
          </a:p>
          <a:p>
            <a:pPr algn="r"/>
            <a:r>
              <a:rPr lang="en-US" sz="1400" dirty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s</a:t>
            </a:r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can</a:t>
            </a:r>
            <a:endParaRPr lang="en-US" sz="1400" dirty="0">
              <a:solidFill>
                <a:srgbClr val="82828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-6507271" y="4121011"/>
            <a:ext cx="1545615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mr-IN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…</a:t>
            </a:r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.on credit  card </a:t>
            </a:r>
          </a:p>
          <a:p>
            <a:pPr algn="r"/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swipe</a:t>
            </a:r>
            <a:endParaRPr lang="en-US" sz="1400" dirty="0">
              <a:solidFill>
                <a:srgbClr val="82828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52" name="Right Arrow 51"/>
          <p:cNvSpPr/>
          <p:nvPr/>
        </p:nvSpPr>
        <p:spPr>
          <a:xfrm>
            <a:off x="-7622442" y="2568259"/>
            <a:ext cx="430748" cy="299288"/>
          </a:xfrm>
          <a:prstGeom prst="rightArrow">
            <a:avLst>
              <a:gd name="adj1" fmla="val 56618"/>
              <a:gd name="adj2" fmla="val 56697"/>
            </a:avLst>
          </a:prstGeom>
          <a:solidFill>
            <a:srgbClr val="C59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Bracket 52"/>
          <p:cNvSpPr/>
          <p:nvPr/>
        </p:nvSpPr>
        <p:spPr>
          <a:xfrm>
            <a:off x="-7829703" y="1513326"/>
            <a:ext cx="83147" cy="2662753"/>
          </a:xfrm>
          <a:prstGeom prst="rightBracket">
            <a:avLst/>
          </a:prstGeom>
          <a:ln>
            <a:solidFill>
              <a:srgbClr val="C59D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>
            <a:off x="-3043669" y="2568259"/>
            <a:ext cx="430748" cy="299288"/>
          </a:xfrm>
          <a:prstGeom prst="rightArrow">
            <a:avLst>
              <a:gd name="adj1" fmla="val 56618"/>
              <a:gd name="adj2" fmla="val 56697"/>
            </a:avLst>
          </a:prstGeom>
          <a:solidFill>
            <a:srgbClr val="C59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-2146770" y="2425516"/>
            <a:ext cx="1276310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n-US" sz="32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Order</a:t>
            </a:r>
            <a:endParaRPr lang="en-US" sz="3200" dirty="0">
              <a:solidFill>
                <a:srgbClr val="82828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-9621632" y="4121011"/>
            <a:ext cx="2068195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Owner/manager </a:t>
            </a:r>
          </a:p>
          <a:p>
            <a:pPr algn="ctr"/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creates loyalty on POS</a:t>
            </a:r>
            <a:endParaRPr lang="en-US" sz="1400" dirty="0">
              <a:solidFill>
                <a:srgbClr val="82828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32474" y="2125028"/>
            <a:ext cx="1051146" cy="189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944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61</Words>
  <Application>Microsoft Macintosh PowerPoint</Application>
  <PresentationFormat>Letter Paper (8.5x11 in)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Raleway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2018-03-08T09:08:36Z</dcterms:created>
  <dcterms:modified xsi:type="dcterms:W3CDTF">2018-03-08T09:15:22Z</dcterms:modified>
</cp:coreProperties>
</file>