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27-Apr-23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These are some hidden notes for the presenter (they can include MD as well)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27-Apr-23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2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27-Apr-23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94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702945"/>
            <a:ext cx="973956" cy="37376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352" y="702945"/>
            <a:ext cx="4648867" cy="37376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27-Apr-23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3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27-Apr-23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22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3264349"/>
            <a:ext cx="5101209" cy="94881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27-Apr-23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904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434" y="1978533"/>
            <a:ext cx="3203828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1978533"/>
            <a:ext cx="3202685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27-Apr-23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86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57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577" y="2357438"/>
            <a:ext cx="3202686" cy="19475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2357438"/>
            <a:ext cx="3190113" cy="194758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27-Apr-23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419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27-Apr-23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88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27-Apr-23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075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1682871"/>
            <a:ext cx="3364992" cy="85612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603504"/>
            <a:ext cx="3611880" cy="3936492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27-Apr-23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38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6392" y="1682871"/>
            <a:ext cx="3371249" cy="85098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51435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8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41EB5C9-1307-BA42-ABA2-0BC069CD8E7F}" type="datetimeFigureOut">
              <a:rPr lang="en-US" smtClean="0"/>
              <a:t>27-Apr-23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77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352" y="1978534"/>
            <a:ext cx="5797296" cy="2326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27-Apr-23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825" spc="0" baseline="0">
                <a:solidFill>
                  <a:srgbClr val="FFFFFF"/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6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bookdown.org/yihui/rmarkdown/slidy-presentation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bookdown.org/yihui/rmarkdown/beamer-presentation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bookdown.org/yihui/rmarkdown/ioslides-presentation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beach-2833563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Quarto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Presentation formats</a:t>
            </a:r>
            <a:br/>
            <a:br/>
            <a:r>
              <a:t>Wojciech Hardy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4/27/23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Other popular formats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Slidy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>
                <a:hlinkClick r:id="rId2"/>
              </a:rPr>
              <a:t>A </a:t>
            </a:r>
            <a:r>
              <a:rPr>
                <a:hlinkClick r:id="rId2"/>
              </a:rPr>
              <a:t>Slidy</a:t>
            </a:r>
            <a:r>
              <a:rPr>
                <a:hlinkClick r:id="rId2"/>
              </a:rPr>
              <a:t> presentation</a:t>
            </a:r>
          </a:p>
          <a:p>
            <a:pPr marL="0" lvl="0" indent="0">
              <a:buNone/>
            </a:pPr>
            <a:r>
              <a:t>Let’s modify the output to slidy and see what happens.</a:t>
            </a:r>
          </a:p>
          <a:p>
            <a:pPr lvl="0"/>
            <a:r>
              <a:t>Lots of stuff stopped working.</a:t>
            </a:r>
          </a:p>
          <a:p>
            <a:pPr lvl="0"/>
            <a:r>
              <a:t>But of course we have new options as well.</a:t>
            </a:r>
          </a:p>
          <a:p>
            <a:pPr lvl="0"/>
            <a:r>
              <a:t>Press </a:t>
            </a:r>
            <a:r>
              <a:rPr>
                <a:latin typeface="Courier"/>
              </a:rPr>
              <a:t>c</a:t>
            </a:r>
            <a:r>
              <a:t> for a table of contents</a:t>
            </a:r>
          </a:p>
          <a:p>
            <a:pPr lvl="0"/>
            <a:r>
              <a:t>Press </a:t>
            </a:r>
            <a:r>
              <a:rPr>
                <a:latin typeface="Courier"/>
              </a:rPr>
              <a:t>f</a:t>
            </a:r>
            <a:r>
              <a:t> to toggle the footer</a:t>
            </a:r>
          </a:p>
          <a:p>
            <a:pPr lvl="0"/>
            <a:r>
              <a:t>Press </a:t>
            </a:r>
            <a:r>
              <a:rPr>
                <a:latin typeface="Courier"/>
              </a:rPr>
              <a:t>a</a:t>
            </a:r>
            <a:r>
              <a:t> to display all slides one after another</a:t>
            </a:r>
          </a:p>
          <a:p>
            <a:pPr lvl="0"/>
            <a:r>
              <a:t>Press </a:t>
            </a:r>
            <a:r>
              <a:rPr>
                <a:latin typeface="Courier"/>
              </a:rPr>
              <a:t>s</a:t>
            </a:r>
            <a:r>
              <a:t> (</a:t>
            </a:r>
            <a:r>
              <a:rPr b="1"/>
              <a:t>s</a:t>
            </a:r>
            <a:r>
              <a:t>maller) or </a:t>
            </a:r>
            <a:r>
              <a:rPr>
                <a:latin typeface="Courier"/>
              </a:rPr>
              <a:t>b</a:t>
            </a:r>
            <a:r>
              <a:t> (</a:t>
            </a:r>
            <a:r>
              <a:rPr b="1"/>
              <a:t>b</a:t>
            </a:r>
            <a:r>
              <a:t>igger) to change font size</a:t>
            </a:r>
          </a:p>
          <a:p>
            <a:pPr lvl="0"/>
            <a:r>
              <a:t>We can also add stuff to the footer like the countdown clock, or info:</a:t>
            </a:r>
          </a:p>
          <a:p>
            <a:pPr lvl="0"/>
            <a:r>
              <a:t>“</a:t>
            </a:r>
            <a:r>
              <a:rPr>
                <a:latin typeface="Courier"/>
              </a:rPr>
              <a:t>duration: 15</a:t>
            </a:r>
            <a:r>
              <a:t>”</a:t>
            </a:r>
          </a:p>
          <a:p>
            <a:pPr lvl="0"/>
            <a:r>
              <a:t>“</a:t>
            </a:r>
            <a:r>
              <a:rPr>
                <a:latin typeface="Courier"/>
              </a:rPr>
              <a:t>footer: "Presentation for the RR course."</a:t>
            </a:r>
            <a: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Beamer and Powerpoint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>
                <a:hlinkClick r:id="rId2"/>
              </a:rPr>
              <a:t>A </a:t>
            </a:r>
            <a:r>
              <a:rPr>
                <a:hlinkClick r:id="rId2"/>
              </a:rPr>
              <a:t>Beamer</a:t>
            </a:r>
            <a:r>
              <a:rPr>
                <a:hlinkClick r:id="rId2"/>
              </a:rPr>
              <a:t> presentation</a:t>
            </a:r>
          </a:p>
          <a:p>
            <a:pPr marL="0" lvl="0" indent="0">
              <a:buNone/>
            </a:pPr>
            <a:r>
              <a:t>Beamer uses LaTeX, so again you can use LaTeX syntax here.</a:t>
            </a:r>
          </a:p>
          <a:p>
            <a:pPr lvl="0"/>
            <a:r>
              <a:t>Some nice themes here, try:</a:t>
            </a:r>
          </a:p>
          <a:p>
            <a:pPr marL="0" lvl="0" indent="0">
              <a:buNone/>
            </a:pPr>
            <a:r>
              <a:rPr>
                <a:latin typeface="Courier"/>
              </a:rPr>
              <a:t>output:</a:t>
            </a:r>
            <a:br/>
            <a:r>
              <a:rPr>
                <a:latin typeface="Courier"/>
              </a:rPr>
              <a:t>beamer_presentation:</a:t>
            </a:r>
            <a:br/>
            <a:r>
              <a:rPr>
                <a:latin typeface="Courier"/>
              </a:rPr>
              <a:t>theme: "AnnArbor"</a:t>
            </a:r>
            <a:br/>
            <a:r>
              <a:rPr>
                <a:latin typeface="Courier"/>
              </a:rPr>
              <a:t>colortheme: "dolphin"</a:t>
            </a:r>
            <a:br/>
            <a:r>
              <a:rPr>
                <a:latin typeface="Courier"/>
              </a:rPr>
              <a:t>fonttheme: "structurebold"</a:t>
            </a:r>
          </a:p>
          <a:p>
            <a:pPr marL="0" lvl="0" indent="0">
              <a:buNone/>
            </a:pPr>
            <a:r>
              <a:t>You can also check </a:t>
            </a:r>
            <a:r>
              <a:rPr>
                <a:latin typeface="Courier"/>
              </a:rPr>
              <a:t>powerpoint_presentation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We start with </a:t>
            </a:r>
            <a:r>
              <a:rPr i="1"/>
              <a:t>ioslides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The basics | </a:t>
            </a:r>
            <a:r>
              <a:rPr>
                <a:latin typeface="Courier"/>
              </a:rPr>
              <a:t>output: ioslides_presentation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For details and more options see </a:t>
            </a:r>
            <a:r>
              <a:rPr>
                <a:hlinkClick r:id="rId2"/>
              </a:rPr>
              <a:t>The Definitive Guide</a:t>
            </a:r>
          </a:p>
          <a:p>
            <a:pPr lvl="0"/>
            <a:r>
              <a:t>Remember that you can insert code chunks in all formats.</a:t>
            </a:r>
          </a:p>
          <a:p>
            <a:pPr lvl="0"/>
            <a:r>
              <a:t>YAML info constitutes the first main slide.</a:t>
            </a:r>
          </a:p>
          <a:p>
            <a:pPr lvl="0"/>
            <a:r>
              <a:t>Two hashes and a title (</a:t>
            </a:r>
            <a:r>
              <a:rPr>
                <a:latin typeface="Courier"/>
              </a:rPr>
              <a:t>## The basics of slides</a:t>
            </a:r>
            <a:r>
              <a:t>) create a new slide (like the one you’re reading now)</a:t>
            </a:r>
          </a:p>
          <a:p>
            <a:pPr lvl="0"/>
            <a:r>
              <a:t>Single hash creates a section slide (</a:t>
            </a:r>
            <a:r>
              <a:rPr>
                <a:latin typeface="Courier"/>
              </a:rPr>
              <a:t># Section 1</a:t>
            </a:r>
            <a:r>
              <a:t>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Section 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Sections… | they have subtitles sometimes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Adding a pipe </a:t>
            </a:r>
            <a:r>
              <a:rPr>
                <a:latin typeface="Courier"/>
              </a:rPr>
              <a:t>|</a:t>
            </a:r>
            <a:r>
              <a:t> symbol in the slide title allows you to create subtitles.</a:t>
            </a:r>
          </a:p>
          <a:p>
            <a:pPr marL="0" lvl="0" indent="0">
              <a:buNone/>
            </a:pPr>
            <a:r>
              <a:t>e.g. </a:t>
            </a:r>
            <a:r>
              <a:rPr>
                <a:latin typeface="Courier"/>
              </a:rPr>
              <a:t>Sections... | they have subtitles sometimes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Display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ioslides provides several shortcuts for handy display modes.</a:t>
            </a:r>
          </a:p>
          <a:p>
            <a:pPr lvl="0"/>
            <a:r>
              <a:rPr>
                <a:latin typeface="Courier"/>
              </a:rPr>
              <a:t>f</a:t>
            </a:r>
            <a:r>
              <a:t> - fullscreen mode</a:t>
            </a:r>
          </a:p>
          <a:p>
            <a:pPr lvl="0"/>
            <a:r>
              <a:rPr>
                <a:latin typeface="Courier"/>
              </a:rPr>
              <a:t>w</a:t>
            </a:r>
            <a:r>
              <a:t> - widescreen mode</a:t>
            </a:r>
          </a:p>
          <a:p>
            <a:pPr lvl="0"/>
            <a:r>
              <a:rPr>
                <a:latin typeface="Courier"/>
              </a:rPr>
              <a:t>o</a:t>
            </a:r>
            <a:r>
              <a:t> - overview mode</a:t>
            </a:r>
          </a:p>
          <a:p>
            <a:pPr lvl="0"/>
            <a:r>
              <a:rPr>
                <a:latin typeface="Courier"/>
              </a:rPr>
              <a:t>h</a:t>
            </a:r>
            <a:r>
              <a:t> - code highlight mode (I’m not sure what that’s supposed to do…)</a:t>
            </a:r>
          </a:p>
          <a:p>
            <a:pPr lvl="0"/>
            <a:r>
              <a:rPr>
                <a:latin typeface="Courier"/>
              </a:rPr>
              <a:t>p</a:t>
            </a:r>
            <a:r>
              <a:t> - show presenter notes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Incremental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Use </a:t>
            </a:r>
            <a:r>
              <a:rPr>
                <a:latin typeface="Courier"/>
              </a:rPr>
              <a:t>incremental: true</a:t>
            </a:r>
            <a:r>
              <a:t> option in YAML to have the bullet points appear one by one.</a:t>
            </a:r>
          </a:p>
          <a:p>
            <a:pPr lvl="0"/>
            <a:r>
              <a:t>Alternatively, you can do this only for a specific list.</a:t>
            </a:r>
          </a:p>
          <a:p>
            <a:pPr lvl="0"/>
            <a:r>
              <a:t>to achieve this, write “</a:t>
            </a:r>
            <a:r>
              <a:rPr>
                <a:latin typeface="Courier"/>
              </a:rPr>
              <a:t>&gt; -</a:t>
            </a:r>
            <a:r>
              <a:t>” instead of just “</a:t>
            </a:r>
            <a:r>
              <a:rPr>
                <a:latin typeface="Courier"/>
              </a:rPr>
              <a:t>-</a:t>
            </a:r>
            <a: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Manipulating the presentation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Use “</a:t>
            </a:r>
            <a:r>
              <a:rPr>
                <a:latin typeface="Courier"/>
              </a:rPr>
              <a:t>widescreen: true</a:t>
            </a:r>
            <a:r>
              <a:t>” to toggle widescreen on by default.</a:t>
            </a:r>
          </a:p>
          <a:p>
            <a:pPr lvl="0"/>
            <a:r>
              <a:t>Use “</a:t>
            </a:r>
            <a:r>
              <a:rPr>
                <a:latin typeface="Courier"/>
              </a:rPr>
              <a:t>smaller: true</a:t>
            </a:r>
            <a:r>
              <a:t>” to keep the font size small.</a:t>
            </a:r>
          </a:p>
          <a:p>
            <a:pPr lvl="0"/>
            <a:r>
              <a:t>Alternatively, you can put “</a:t>
            </a:r>
            <a:r>
              <a:rPr>
                <a:latin typeface="Courier"/>
              </a:rPr>
              <a:t>{.smaller}</a:t>
            </a:r>
            <a:r>
              <a:t>” right after your slide header to apply this only locally (like in this slide)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Other options worth mentioning: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t>“</a:t>
            </a:r>
            <a:r>
              <a:rPr>
                <a:latin typeface="Courier"/>
              </a:rPr>
              <a:t>transition: slower/faster/_numeric value_</a:t>
            </a:r>
            <a:r>
              <a:t>” to modify slide transitions.</a:t>
            </a:r>
          </a:p>
          <a:p>
            <a:pPr lvl="0"/>
            <a:r>
              <a:t>“</a:t>
            </a:r>
            <a:r>
              <a:rPr>
                <a:latin typeface="Courier"/>
              </a:rPr>
              <a:t>{.build}</a:t>
            </a:r>
            <a:r>
              <a:t>” after a slide header, to make the content appear gradually (like here).</a:t>
            </a:r>
          </a:p>
          <a:p>
            <a:pPr lvl="0"/>
            <a:r>
              <a:t>“</a:t>
            </a:r>
            <a:r>
              <a:rPr>
                <a:latin typeface="Courier"/>
              </a:rPr>
              <a:t>data-background:</a:t>
            </a:r>
            <a:r>
              <a:t>” attribute to modify the background image (</a:t>
            </a:r>
            <a:r>
              <a:rPr>
                <a:hlinkClick r:id="rId3"/>
              </a:rPr>
              <a:t>photo source</a:t>
            </a:r>
            <a:r>
              <a:t>)</a:t>
            </a:r>
          </a:p>
          <a:p>
            <a:pPr lvl="0"/>
            <a:r>
              <a:t>CSS styles still work (“</a:t>
            </a:r>
            <a:r>
              <a:rPr>
                <a:latin typeface="Courier"/>
              </a:rPr>
              <a:t>css: styles.css</a:t>
            </a:r>
            <a:r>
              <a:t>”)</a:t>
            </a:r>
          </a:p>
          <a:p>
            <a:pPr lvl="0"/>
            <a:r>
              <a:t>“</a:t>
            </a:r>
            <a:r>
              <a:rPr>
                <a:latin typeface="Courier"/>
              </a:rPr>
              <a:t>logo:</a:t>
            </a:r>
            <a:r>
              <a:t> for a logo image”</a:t>
            </a:r>
          </a:p>
          <a:p>
            <a:pPr lvl="0"/>
            <a:r>
              <a:t>Use html syntax with specific classes for more options, e.g. to color stuff</a:t>
            </a:r>
          </a:p>
          <a:p>
            <a:pPr marL="342900" lvl="1" indent="0">
              <a:buNone/>
            </a:pPr>
            <a:r>
              <a:t>(“</a:t>
            </a:r>
            <a:r>
              <a:rPr>
                <a:latin typeface="Courier"/>
              </a:rPr>
              <a:t>&lt;div class="red2"&gt; text &lt;/div&gt;</a:t>
            </a:r>
            <a:r>
              <a:t>”)</a:t>
            </a:r>
          </a:p>
          <a:p>
            <a:pPr lvl="0"/>
            <a:r>
              <a:t>You can add notes using “</a:t>
            </a:r>
            <a:r>
              <a:rPr>
                <a:latin typeface="Courier"/>
              </a:rPr>
              <a:t>&lt;div class="notes"&gt;These are some hidden notes for the presenter (they can include MD as well)&lt;/div&gt;</a:t>
            </a:r>
            <a:r>
              <a:t>” and then view them using </a:t>
            </a:r>
            <a:r>
              <a:rPr>
                <a:latin typeface="Courier"/>
              </a:rPr>
              <a:t>p</a:t>
            </a:r>
            <a:r>
              <a:t> or adding “</a:t>
            </a:r>
            <a:r>
              <a:rPr>
                <a:latin typeface="Courier"/>
              </a:rPr>
              <a:t>?presentme=true</a:t>
            </a:r>
            <a:r>
              <a:t>” to the URL (try both to see the outcomes).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0</TotalTime>
  <Words>581</Words>
  <Application>Microsoft Office PowerPoint</Application>
  <PresentationFormat>On-screen Show (16:9)</PresentationFormat>
  <Paragraphs>59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Courier</vt:lpstr>
      <vt:lpstr>Gill Sans MT</vt:lpstr>
      <vt:lpstr>Parcel</vt:lpstr>
      <vt:lpstr>Quarto</vt:lpstr>
      <vt:lpstr>We start with ioslides</vt:lpstr>
      <vt:lpstr>The basics | output: ioslides_presentation</vt:lpstr>
      <vt:lpstr>Section 1</vt:lpstr>
      <vt:lpstr>Sections… | they have subtitles sometimes</vt:lpstr>
      <vt:lpstr>Display modes</vt:lpstr>
      <vt:lpstr>Incremental bullets</vt:lpstr>
      <vt:lpstr>Manipulating the presentation size</vt:lpstr>
      <vt:lpstr>Other options worth mentioning:</vt:lpstr>
      <vt:lpstr>Other popular formats</vt:lpstr>
      <vt:lpstr>Slidy</vt:lpstr>
      <vt:lpstr>Beamer and Powerpoint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Quarto</dc:title>
  <dc:creator>Wojciech Hardy</dc:creator>
  <cp:keywords/>
  <cp:lastModifiedBy>Afet Ibadova</cp:lastModifiedBy>
  <cp:revision>1</cp:revision>
  <dcterms:created xsi:type="dcterms:W3CDTF">2023-04-27T10:04:34Z</dcterms:created>
  <dcterms:modified xsi:type="dcterms:W3CDTF">2023-04-27T15:33:18Z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4/27/23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Presentation formats</vt:lpwstr>
  </property>
  <property fmtid="{D5CDD505-2E9C-101B-9397-08002B2CF9AE}" pid="12" name="toc-title">
    <vt:lpwstr>Table of contents</vt:lpwstr>
  </property>
</Properties>
</file>