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8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91428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91428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91428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717" algn="l" defTabSz="91428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91428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005" algn="l" defTabSz="91428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149" algn="l" defTabSz="91428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239"/>
    <a:srgbClr val="358EF2"/>
    <a:srgbClr val="FFECEC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 showGuides="1">
      <p:cViewPr varScale="1">
        <p:scale>
          <a:sx n="119" d="100"/>
          <a:sy n="119" d="100"/>
        </p:scale>
        <p:origin x="216" y="264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DC27-4B29-6E4B-A4ED-93840A39C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6AF30-B8E5-AD4F-B08D-002B2D8E8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7"/>
            <a:ext cx="9144000" cy="1655763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79" indent="0" algn="ctr">
              <a:buNone/>
              <a:defRPr sz="1999"/>
            </a:lvl2pPr>
            <a:lvl3pPr marL="914359" indent="0" algn="ctr">
              <a:buNone/>
              <a:defRPr sz="1800"/>
            </a:lvl3pPr>
            <a:lvl4pPr marL="1371538" indent="0" algn="ctr">
              <a:buNone/>
              <a:defRPr sz="1601"/>
            </a:lvl4pPr>
            <a:lvl5pPr marL="1828718" indent="0" algn="ctr">
              <a:buNone/>
              <a:defRPr sz="1601"/>
            </a:lvl5pPr>
            <a:lvl6pPr marL="2285897" indent="0" algn="ctr">
              <a:buNone/>
              <a:defRPr sz="1601"/>
            </a:lvl6pPr>
            <a:lvl7pPr marL="2743077" indent="0" algn="ctr">
              <a:buNone/>
              <a:defRPr sz="1601"/>
            </a:lvl7pPr>
            <a:lvl8pPr marL="3200252" indent="0" algn="ctr">
              <a:buNone/>
              <a:defRPr sz="1601"/>
            </a:lvl8pPr>
            <a:lvl9pPr marL="3657431" indent="0" algn="ctr">
              <a:buNone/>
              <a:defRPr sz="1601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833D-78CA-ED43-B926-FA59B097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3650-5274-E844-B312-B998EF602029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F4AD-2F7E-F04C-842E-FE824883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88E4B-39AA-EA4E-9A4C-643BCA5A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994-8FBF-744D-9547-1F8494A4D2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13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0832-CBC1-B344-992A-5B8701A8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83EBE-0274-AB46-B6E8-CE47DA48A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83561-9C90-9647-9E0D-9FEE3415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3650-5274-E844-B312-B998EF602029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CEA91-4F34-F54E-8F37-34F6F535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10EDC-6DA3-0C47-B48F-39B3E0FC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994-8FBF-744D-9547-1F8494A4D2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61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15B28-6B89-F44A-B8F0-939047FCD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FCF34-3AA6-7A4B-BA9D-D93227F36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9CD66-AE1D-1242-9153-389D03E0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3650-5274-E844-B312-B998EF602029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E5646-BA5D-1845-AF3F-2144E632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58276-A912-3742-8FBD-6B4B7452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994-8FBF-744D-9547-1F8494A4D2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8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F968-EA03-6247-8D91-809B54FB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F342-8865-C845-8213-8E45A32CB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D745E-E8EC-8D49-9C01-EDEF74C8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3650-5274-E844-B312-B998EF602029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E5711-91A2-A14F-A0E4-30F6BFFD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4259D-9AF2-3C44-94EF-A27BF5A0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994-8FBF-744D-9547-1F8494A4D2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28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6040-252A-3942-86AC-11F98CA0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343B7-6FF8-8241-A4BD-7A9548F94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179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3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8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4pPr>
            <a:lvl5pPr marL="1828718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5pPr>
            <a:lvl6pPr marL="2285897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6pPr>
            <a:lvl7pPr marL="2743077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7pPr>
            <a:lvl8pPr marL="3200252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8pPr>
            <a:lvl9pPr marL="3657431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40F4A-A3E9-F94A-A61D-A95494DB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3650-5274-E844-B312-B998EF602029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DF752-975D-A54C-A82C-1C6100E7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DAC78-A12B-0A46-960D-E72049EE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994-8FBF-744D-9547-1F8494A4D2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00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FAA-924E-B54F-8132-391CCCE6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C034-13EF-E946-A815-214BF55DD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8770F-2277-3E4E-B58E-1E3538764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7F54B-7AA0-C942-A626-788C3758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3650-5274-E844-B312-B998EF602029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56B74-38B9-594E-8EF4-AB2ED84C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E76E9-41B4-7E42-98C9-80B60CFF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994-8FBF-744D-9547-1F8494A4D2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88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F193-37FE-A84F-829C-FFF52C99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9383E-E674-0141-AF17-D43F4FD0A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6" cy="823913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79" indent="0">
              <a:buNone/>
              <a:defRPr sz="1999" b="1"/>
            </a:lvl2pPr>
            <a:lvl3pPr marL="914359" indent="0">
              <a:buNone/>
              <a:defRPr sz="1800" b="1"/>
            </a:lvl3pPr>
            <a:lvl4pPr marL="1371538" indent="0">
              <a:buNone/>
              <a:defRPr sz="1601" b="1"/>
            </a:lvl4pPr>
            <a:lvl5pPr marL="1828718" indent="0">
              <a:buNone/>
              <a:defRPr sz="1601" b="1"/>
            </a:lvl5pPr>
            <a:lvl6pPr marL="2285897" indent="0">
              <a:buNone/>
              <a:defRPr sz="1601" b="1"/>
            </a:lvl6pPr>
            <a:lvl7pPr marL="2743077" indent="0">
              <a:buNone/>
              <a:defRPr sz="1601" b="1"/>
            </a:lvl7pPr>
            <a:lvl8pPr marL="3200252" indent="0">
              <a:buNone/>
              <a:defRPr sz="1601" b="1"/>
            </a:lvl8pPr>
            <a:lvl9pPr marL="3657431" indent="0">
              <a:buNone/>
              <a:defRPr sz="160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6792A-ACA6-9645-8C5E-11F7ECC2B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6" cy="3684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4D375-0DC2-FD42-96D1-5C16ABF74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3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79" indent="0">
              <a:buNone/>
              <a:defRPr sz="1999" b="1"/>
            </a:lvl2pPr>
            <a:lvl3pPr marL="914359" indent="0">
              <a:buNone/>
              <a:defRPr sz="1800" b="1"/>
            </a:lvl3pPr>
            <a:lvl4pPr marL="1371538" indent="0">
              <a:buNone/>
              <a:defRPr sz="1601" b="1"/>
            </a:lvl4pPr>
            <a:lvl5pPr marL="1828718" indent="0">
              <a:buNone/>
              <a:defRPr sz="1601" b="1"/>
            </a:lvl5pPr>
            <a:lvl6pPr marL="2285897" indent="0">
              <a:buNone/>
              <a:defRPr sz="1601" b="1"/>
            </a:lvl6pPr>
            <a:lvl7pPr marL="2743077" indent="0">
              <a:buNone/>
              <a:defRPr sz="1601" b="1"/>
            </a:lvl7pPr>
            <a:lvl8pPr marL="3200252" indent="0">
              <a:buNone/>
              <a:defRPr sz="1601" b="1"/>
            </a:lvl8pPr>
            <a:lvl9pPr marL="3657431" indent="0">
              <a:buNone/>
              <a:defRPr sz="160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0825E-206A-274D-B205-3AD5EDFF0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88ACBF-6D74-364B-A83C-A5FCE6EF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3650-5274-E844-B312-B998EF602029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91479-961F-DC4B-9E1D-6E7E9407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811C4-98A0-6B4E-8B37-7A261A8F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994-8FBF-744D-9547-1F8494A4D2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79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27FF-F27C-BE4E-A03E-8D63E643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CFA14-12F4-8C4A-9ECF-997937BE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3650-5274-E844-B312-B998EF602029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9FAD1-A669-244E-80DE-EEAEE647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4C2D6-0B39-9D42-8082-69AE87EF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994-8FBF-744D-9547-1F8494A4D2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26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A501D-DA1D-9C4F-8302-9F3FCD25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3650-5274-E844-B312-B998EF602029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C5AC5-0FB1-484B-87AA-6A41726B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93529-F2B7-F440-9BAD-37469812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994-8FBF-744D-9547-1F8494A4D2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60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EC24-CE3F-E942-A019-8AB6BA16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2"/>
            <a:ext cx="393223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59FDA-5258-A544-A686-A45636FC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3202"/>
            </a:lvl1pPr>
            <a:lvl2pPr>
              <a:defRPr sz="2800"/>
            </a:lvl2pPr>
            <a:lvl3pPr>
              <a:defRPr sz="2401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6403C-ACFF-0344-8C5C-C4A627A63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7"/>
          </a:xfrm>
        </p:spPr>
        <p:txBody>
          <a:bodyPr/>
          <a:lstStyle>
            <a:lvl1pPr marL="0" indent="0">
              <a:buNone/>
              <a:defRPr sz="1601"/>
            </a:lvl1pPr>
            <a:lvl2pPr marL="457179" indent="0">
              <a:buNone/>
              <a:defRPr sz="1402"/>
            </a:lvl2pPr>
            <a:lvl3pPr marL="914359" indent="0">
              <a:buNone/>
              <a:defRPr sz="1199"/>
            </a:lvl3pPr>
            <a:lvl4pPr marL="1371538" indent="0">
              <a:buNone/>
              <a:defRPr sz="1000"/>
            </a:lvl4pPr>
            <a:lvl5pPr marL="1828718" indent="0">
              <a:buNone/>
              <a:defRPr sz="1000"/>
            </a:lvl5pPr>
            <a:lvl6pPr marL="2285897" indent="0">
              <a:buNone/>
              <a:defRPr sz="1000"/>
            </a:lvl6pPr>
            <a:lvl7pPr marL="2743077" indent="0">
              <a:buNone/>
              <a:defRPr sz="1000"/>
            </a:lvl7pPr>
            <a:lvl8pPr marL="3200252" indent="0">
              <a:buNone/>
              <a:defRPr sz="1000"/>
            </a:lvl8pPr>
            <a:lvl9pPr marL="365743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EEBE0-4219-3F46-9064-C8F99B04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3650-5274-E844-B312-B998EF602029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DDBD3-17CC-254D-962F-59C1BEBF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B18C1-419C-F844-B251-CAA824D1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994-8FBF-744D-9547-1F8494A4D2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5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DBEF-EF37-4D4C-B45B-EAFE68BD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2"/>
            <a:ext cx="393223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57B30F-B9D7-CE4F-BF68-F1A7DE398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 marL="0" indent="0">
              <a:buNone/>
              <a:defRPr sz="3202"/>
            </a:lvl1pPr>
            <a:lvl2pPr marL="457179" indent="0">
              <a:buNone/>
              <a:defRPr sz="2800"/>
            </a:lvl2pPr>
            <a:lvl3pPr marL="914359" indent="0">
              <a:buNone/>
              <a:defRPr sz="2401"/>
            </a:lvl3pPr>
            <a:lvl4pPr marL="1371538" indent="0">
              <a:buNone/>
              <a:defRPr sz="1999"/>
            </a:lvl4pPr>
            <a:lvl5pPr marL="1828718" indent="0">
              <a:buNone/>
              <a:defRPr sz="1999"/>
            </a:lvl5pPr>
            <a:lvl6pPr marL="2285897" indent="0">
              <a:buNone/>
              <a:defRPr sz="1999"/>
            </a:lvl6pPr>
            <a:lvl7pPr marL="2743077" indent="0">
              <a:buNone/>
              <a:defRPr sz="1999"/>
            </a:lvl7pPr>
            <a:lvl8pPr marL="3200252" indent="0">
              <a:buNone/>
              <a:defRPr sz="1999"/>
            </a:lvl8pPr>
            <a:lvl9pPr marL="3657431" indent="0">
              <a:buNone/>
              <a:defRPr sz="1999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A3514-48A5-8149-BB23-229419E9C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7"/>
          </a:xfrm>
        </p:spPr>
        <p:txBody>
          <a:bodyPr/>
          <a:lstStyle>
            <a:lvl1pPr marL="0" indent="0">
              <a:buNone/>
              <a:defRPr sz="1601"/>
            </a:lvl1pPr>
            <a:lvl2pPr marL="457179" indent="0">
              <a:buNone/>
              <a:defRPr sz="1402"/>
            </a:lvl2pPr>
            <a:lvl3pPr marL="914359" indent="0">
              <a:buNone/>
              <a:defRPr sz="1199"/>
            </a:lvl3pPr>
            <a:lvl4pPr marL="1371538" indent="0">
              <a:buNone/>
              <a:defRPr sz="1000"/>
            </a:lvl4pPr>
            <a:lvl5pPr marL="1828718" indent="0">
              <a:buNone/>
              <a:defRPr sz="1000"/>
            </a:lvl5pPr>
            <a:lvl6pPr marL="2285897" indent="0">
              <a:buNone/>
              <a:defRPr sz="1000"/>
            </a:lvl6pPr>
            <a:lvl7pPr marL="2743077" indent="0">
              <a:buNone/>
              <a:defRPr sz="1000"/>
            </a:lvl7pPr>
            <a:lvl8pPr marL="3200252" indent="0">
              <a:buNone/>
              <a:defRPr sz="1000"/>
            </a:lvl8pPr>
            <a:lvl9pPr marL="365743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984AF-CD73-E749-AC29-A0601CB3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3650-5274-E844-B312-B998EF602029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F59D6-53F3-2D4D-A39A-91D94A1F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7CEBC-02C4-3948-817C-02B02750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994-8FBF-744D-9547-1F8494A4D2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3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08E6F-DB63-524E-AAAE-518F5061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D4560-C1A5-8347-ADF1-5CEAEB6C2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2559-8B96-144C-811F-E2F42F4B3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D3650-5274-E844-B312-B998EF602029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4D044-CAC1-6C43-9BC0-EACEF8EC3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A1BC3-39D2-254F-982E-8131B5F01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24994-8FBF-744D-9547-1F8494A4D2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20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7" indent="-228588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7" indent="-228588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6" indent="-228588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5" indent="-228588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5" indent="-228588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4" indent="-228588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4" indent="-228588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3" indent="-228588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2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1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1DE7F30-1148-B642-BD8C-E2C3F0684EB4}"/>
              </a:ext>
            </a:extLst>
          </p:cNvPr>
          <p:cNvGrpSpPr/>
          <p:nvPr/>
        </p:nvGrpSpPr>
        <p:grpSpPr>
          <a:xfrm>
            <a:off x="763793" y="1323190"/>
            <a:ext cx="9683056" cy="1448972"/>
            <a:chOff x="528779" y="3915766"/>
            <a:chExt cx="9683056" cy="144897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E001941-48B9-054B-A23D-47D5F3F178BE}"/>
                </a:ext>
              </a:extLst>
            </p:cNvPr>
            <p:cNvGrpSpPr/>
            <p:nvPr/>
          </p:nvGrpSpPr>
          <p:grpSpPr>
            <a:xfrm>
              <a:off x="528779" y="3915766"/>
              <a:ext cx="9683056" cy="605191"/>
              <a:chOff x="534149" y="3948039"/>
              <a:chExt cx="9683056" cy="605191"/>
            </a:xfrm>
            <a:solidFill>
              <a:schemeClr val="bg1"/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24A89B8-9698-1546-BB2C-E64187C4B737}"/>
                  </a:ext>
                </a:extLst>
              </p:cNvPr>
              <p:cNvSpPr/>
              <p:nvPr/>
            </p:nvSpPr>
            <p:spPr>
              <a:xfrm>
                <a:off x="534149" y="3948039"/>
                <a:ext cx="1210382" cy="6051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'Mercúrio'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4C0CA23-3A66-BC45-953B-0E1DA8B29B73}"/>
                  </a:ext>
                </a:extLst>
              </p:cNvPr>
              <p:cNvSpPr/>
              <p:nvPr/>
            </p:nvSpPr>
            <p:spPr>
              <a:xfrm>
                <a:off x="1744531" y="3948039"/>
                <a:ext cx="1210382" cy="6051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'Vênus'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9AE76F1-AB1A-D442-A5F1-233BC7E4A05C}"/>
                  </a:ext>
                </a:extLst>
              </p:cNvPr>
              <p:cNvSpPr/>
              <p:nvPr/>
            </p:nvSpPr>
            <p:spPr>
              <a:xfrm>
                <a:off x="2954913" y="3948039"/>
                <a:ext cx="1210382" cy="6051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'Terra'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E94F36D-B945-6D45-9CDD-029AE401371A}"/>
                  </a:ext>
                </a:extLst>
              </p:cNvPr>
              <p:cNvSpPr/>
              <p:nvPr/>
            </p:nvSpPr>
            <p:spPr>
              <a:xfrm>
                <a:off x="4165295" y="3948039"/>
                <a:ext cx="1210382" cy="6051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'Marte'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B72163E-D2C1-D64E-B0A9-D4FA01976577}"/>
                  </a:ext>
                </a:extLst>
              </p:cNvPr>
              <p:cNvSpPr/>
              <p:nvPr/>
            </p:nvSpPr>
            <p:spPr>
              <a:xfrm>
                <a:off x="5375677" y="3948039"/>
                <a:ext cx="1210382" cy="6051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'Júpiter'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5029C1D-34AF-AD46-96D0-F116008BEA0A}"/>
                  </a:ext>
                </a:extLst>
              </p:cNvPr>
              <p:cNvSpPr/>
              <p:nvPr/>
            </p:nvSpPr>
            <p:spPr>
              <a:xfrm>
                <a:off x="6586059" y="3948039"/>
                <a:ext cx="1210382" cy="6051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'Saturno'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1F431B-851A-3040-B9CE-5A44351668A7}"/>
                  </a:ext>
                </a:extLst>
              </p:cNvPr>
              <p:cNvSpPr/>
              <p:nvPr/>
            </p:nvSpPr>
            <p:spPr>
              <a:xfrm>
                <a:off x="7796441" y="3948039"/>
                <a:ext cx="1210382" cy="6051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'Urano'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6C1B3D-B150-5F45-9336-82B2A3A8764B}"/>
                  </a:ext>
                </a:extLst>
              </p:cNvPr>
              <p:cNvSpPr/>
              <p:nvPr/>
            </p:nvSpPr>
            <p:spPr>
              <a:xfrm>
                <a:off x="9006823" y="3948039"/>
                <a:ext cx="1210382" cy="60519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'Netuno'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26E9A78-00FA-3242-95CB-B7489B3B29FC}"/>
                </a:ext>
              </a:extLst>
            </p:cNvPr>
            <p:cNvSpPr/>
            <p:nvPr/>
          </p:nvSpPr>
          <p:spPr>
            <a:xfrm>
              <a:off x="978318" y="447940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tx1"/>
                  </a:solidFill>
                  <a:latin typeface="Candara" panose="020E0502030303020204" pitchFamily="34" charset="0"/>
                </a:rPr>
                <a:t>0</a:t>
              </a:r>
              <a:endParaRPr lang="pt-BR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EE03C-114A-7448-B856-2242A8F70D9E}"/>
                </a:ext>
              </a:extLst>
            </p:cNvPr>
            <p:cNvSpPr/>
            <p:nvPr/>
          </p:nvSpPr>
          <p:spPr>
            <a:xfrm>
              <a:off x="2188700" y="4479400"/>
              <a:ext cx="2648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andara" panose="020E0502030303020204" pitchFamily="34" charset="0"/>
                </a:rPr>
                <a:t>1</a:t>
              </a:r>
              <a:endParaRPr lang="pt-BR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33D74A-BDB8-FE44-B98B-2FB193BD9127}"/>
                </a:ext>
              </a:extLst>
            </p:cNvPr>
            <p:cNvSpPr/>
            <p:nvPr/>
          </p:nvSpPr>
          <p:spPr>
            <a:xfrm>
              <a:off x="3399082" y="4479400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tx1"/>
                  </a:solidFill>
                  <a:latin typeface="Candara" panose="020E0502030303020204" pitchFamily="34" charset="0"/>
                </a:rPr>
                <a:t>2</a:t>
              </a:r>
              <a:endParaRPr lang="pt-BR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B92E766-6842-7041-AC16-83594AC3D952}"/>
                </a:ext>
              </a:extLst>
            </p:cNvPr>
            <p:cNvSpPr/>
            <p:nvPr/>
          </p:nvSpPr>
          <p:spPr>
            <a:xfrm>
              <a:off x="4619082" y="4479400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tx1"/>
                  </a:solidFill>
                  <a:latin typeface="Candara" panose="020E0502030303020204" pitchFamily="34" charset="0"/>
                </a:rPr>
                <a:t>3</a:t>
              </a:r>
              <a:endParaRPr lang="pt-BR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D8533A-84D5-704D-A10A-A82F64656853}"/>
                </a:ext>
              </a:extLst>
            </p:cNvPr>
            <p:cNvSpPr/>
            <p:nvPr/>
          </p:nvSpPr>
          <p:spPr>
            <a:xfrm>
              <a:off x="5827060" y="4479400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tx1"/>
                  </a:solidFill>
                  <a:latin typeface="Candara" panose="020E0502030303020204" pitchFamily="34" charset="0"/>
                </a:rPr>
                <a:t>4</a:t>
              </a:r>
              <a:endParaRPr lang="pt-BR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796DD11-1080-7543-A3A0-AA562B199259}"/>
                </a:ext>
              </a:extLst>
            </p:cNvPr>
            <p:cNvSpPr/>
            <p:nvPr/>
          </p:nvSpPr>
          <p:spPr>
            <a:xfrm>
              <a:off x="7037442" y="4479400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tx1"/>
                  </a:solidFill>
                  <a:latin typeface="Candara" panose="020E0502030303020204" pitchFamily="34" charset="0"/>
                </a:rPr>
                <a:t>5</a:t>
              </a:r>
              <a:endParaRPr lang="pt-BR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D0356F-BDB1-E242-B5DC-184E403AA90A}"/>
                </a:ext>
              </a:extLst>
            </p:cNvPr>
            <p:cNvSpPr/>
            <p:nvPr/>
          </p:nvSpPr>
          <p:spPr>
            <a:xfrm>
              <a:off x="8247824" y="447940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tx1"/>
                  </a:solidFill>
                  <a:latin typeface="Candara" panose="020E0502030303020204" pitchFamily="34" charset="0"/>
                </a:rPr>
                <a:t>6</a:t>
              </a:r>
              <a:endParaRPr lang="pt-BR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B3707C-3FE1-2141-B1E6-AAC63591315D}"/>
                </a:ext>
              </a:extLst>
            </p:cNvPr>
            <p:cNvSpPr/>
            <p:nvPr/>
          </p:nvSpPr>
          <p:spPr>
            <a:xfrm>
              <a:off x="9458206" y="4479400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tx1"/>
                  </a:solidFill>
                  <a:latin typeface="Candara" panose="020E0502030303020204" pitchFamily="34" charset="0"/>
                </a:rPr>
                <a:t>7</a:t>
              </a:r>
              <a:endParaRPr lang="pt-BR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3AEE538-B606-8A4D-BF18-2EEC241CA2B0}"/>
                </a:ext>
              </a:extLst>
            </p:cNvPr>
            <p:cNvSpPr/>
            <p:nvPr/>
          </p:nvSpPr>
          <p:spPr>
            <a:xfrm>
              <a:off x="935286" y="4751910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EA4239"/>
                  </a:solidFill>
                  <a:latin typeface="Candara" panose="020E0502030303020204" pitchFamily="34" charset="0"/>
                </a:rPr>
                <a:t>-8</a:t>
              </a:r>
              <a:endParaRPr lang="pt-BR" dirty="0">
                <a:solidFill>
                  <a:srgbClr val="EA4239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33A0582-EF90-AF49-A99C-A16EF2867952}"/>
                </a:ext>
              </a:extLst>
            </p:cNvPr>
            <p:cNvSpPr/>
            <p:nvPr/>
          </p:nvSpPr>
          <p:spPr>
            <a:xfrm>
              <a:off x="2145668" y="4751910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EA4239"/>
                  </a:solidFill>
                  <a:latin typeface="Candara" panose="020E0502030303020204" pitchFamily="34" charset="0"/>
                </a:rPr>
                <a:t>-7</a:t>
              </a:r>
              <a:endParaRPr lang="pt-BR" dirty="0">
                <a:solidFill>
                  <a:srgbClr val="EA4239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EFF1FB9-F99E-284E-9E7A-6BEAB7B3FE53}"/>
                </a:ext>
              </a:extLst>
            </p:cNvPr>
            <p:cNvSpPr/>
            <p:nvPr/>
          </p:nvSpPr>
          <p:spPr>
            <a:xfrm>
              <a:off x="3356050" y="4751910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EA4239"/>
                  </a:solidFill>
                  <a:latin typeface="Candara" panose="020E0502030303020204" pitchFamily="34" charset="0"/>
                </a:rPr>
                <a:t>-6</a:t>
              </a:r>
              <a:endParaRPr lang="pt-BR" dirty="0">
                <a:solidFill>
                  <a:srgbClr val="EA4239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F34F8FC-0B28-DF47-AD06-A44871C56F7C}"/>
                </a:ext>
              </a:extLst>
            </p:cNvPr>
            <p:cNvSpPr/>
            <p:nvPr/>
          </p:nvSpPr>
          <p:spPr>
            <a:xfrm>
              <a:off x="4576050" y="4751910"/>
              <a:ext cx="356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EA4239"/>
                  </a:solidFill>
                  <a:latin typeface="Candara" panose="020E0502030303020204" pitchFamily="34" charset="0"/>
                </a:rPr>
                <a:t>-5</a:t>
              </a:r>
              <a:endParaRPr lang="pt-BR" dirty="0">
                <a:solidFill>
                  <a:srgbClr val="EA4239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0BC7246-15D7-D74E-ABD1-9A26A6D1ACCA}"/>
                </a:ext>
              </a:extLst>
            </p:cNvPr>
            <p:cNvSpPr/>
            <p:nvPr/>
          </p:nvSpPr>
          <p:spPr>
            <a:xfrm>
              <a:off x="5784028" y="4751910"/>
              <a:ext cx="365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EA4239"/>
                  </a:solidFill>
                  <a:latin typeface="Candara" panose="020E0502030303020204" pitchFamily="34" charset="0"/>
                </a:rPr>
                <a:t>-4</a:t>
              </a:r>
              <a:endParaRPr lang="pt-BR" dirty="0">
                <a:solidFill>
                  <a:srgbClr val="EA4239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7619C-6040-6146-AAAC-DCA30E2F2772}"/>
                </a:ext>
              </a:extLst>
            </p:cNvPr>
            <p:cNvSpPr/>
            <p:nvPr/>
          </p:nvSpPr>
          <p:spPr>
            <a:xfrm>
              <a:off x="6994410" y="4751910"/>
              <a:ext cx="354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EA4239"/>
                  </a:solidFill>
                  <a:latin typeface="Candara" panose="020E0502030303020204" pitchFamily="34" charset="0"/>
                </a:rPr>
                <a:t>-3</a:t>
              </a:r>
              <a:endParaRPr lang="pt-BR" dirty="0">
                <a:solidFill>
                  <a:srgbClr val="EA4239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F0D426C-9D0E-F74F-ACAB-2231362C88D1}"/>
                </a:ext>
              </a:extLst>
            </p:cNvPr>
            <p:cNvSpPr/>
            <p:nvPr/>
          </p:nvSpPr>
          <p:spPr>
            <a:xfrm>
              <a:off x="8204792" y="4751910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EA4239"/>
                  </a:solidFill>
                  <a:latin typeface="Candara" panose="020E0502030303020204" pitchFamily="34" charset="0"/>
                </a:rPr>
                <a:t>-2</a:t>
              </a:r>
              <a:endParaRPr lang="pt-BR" dirty="0">
                <a:solidFill>
                  <a:srgbClr val="EA4239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45603FD-D686-A748-BBE8-05DEDF012238}"/>
                </a:ext>
              </a:extLst>
            </p:cNvPr>
            <p:cNvSpPr/>
            <p:nvPr/>
          </p:nvSpPr>
          <p:spPr>
            <a:xfrm>
              <a:off x="9415174" y="4751910"/>
              <a:ext cx="3722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EA4239"/>
                  </a:solidFill>
                </a:rPr>
                <a:t>-1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96E2EFF-E824-E84A-8D73-0D41820C9EB1}"/>
                </a:ext>
              </a:extLst>
            </p:cNvPr>
            <p:cNvSpPr/>
            <p:nvPr/>
          </p:nvSpPr>
          <p:spPr>
            <a:xfrm>
              <a:off x="4935733" y="4995406"/>
              <a:ext cx="8691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b="1" dirty="0">
                  <a:latin typeface="Candara" panose="020E0502030303020204" pitchFamily="34" charset="0"/>
                </a:rPr>
                <a:t>Índices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3410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41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Candara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Martins</dc:creator>
  <cp:lastModifiedBy>Samuel Martins</cp:lastModifiedBy>
  <cp:revision>1</cp:revision>
  <dcterms:created xsi:type="dcterms:W3CDTF">2020-11-10T19:18:04Z</dcterms:created>
  <dcterms:modified xsi:type="dcterms:W3CDTF">2020-11-10T19:27:58Z</dcterms:modified>
</cp:coreProperties>
</file>