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393175" y="1535900"/>
            <a:ext cx="1464600" cy="1404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Reactor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24550" y="1262050"/>
            <a:ext cx="1607400" cy="2059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Separation</a:t>
            </a:r>
            <a:endParaRPr/>
          </a:p>
        </p:txBody>
      </p:sp>
      <p:cxnSp>
        <p:nvCxnSpPr>
          <p:cNvPr id="56" name="Google Shape;56;p13"/>
          <p:cNvCxnSpPr>
            <a:endCxn id="54" idx="1"/>
          </p:cNvCxnSpPr>
          <p:nvPr/>
        </p:nvCxnSpPr>
        <p:spPr>
          <a:xfrm flipH="1" rot="10800000">
            <a:off x="1095375" y="2238350"/>
            <a:ext cx="1297800" cy="1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13"/>
          <p:cNvCxnSpPr>
            <a:endCxn id="55" idx="1"/>
          </p:cNvCxnSpPr>
          <p:nvPr/>
        </p:nvCxnSpPr>
        <p:spPr>
          <a:xfrm>
            <a:off x="3893350" y="2273950"/>
            <a:ext cx="2131200" cy="1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13"/>
          <p:cNvCxnSpPr>
            <a:stCxn id="55" idx="0"/>
            <a:endCxn id="54" idx="0"/>
          </p:cNvCxnSpPr>
          <p:nvPr/>
        </p:nvCxnSpPr>
        <p:spPr>
          <a:xfrm rot="5400000">
            <a:off x="4839850" y="-452450"/>
            <a:ext cx="273900" cy="3702900"/>
          </a:xfrm>
          <a:prstGeom prst="bentConnector3">
            <a:avLst>
              <a:gd fmla="val -18256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/>
          <p:nvPr/>
        </p:nvCxnSpPr>
        <p:spPr>
          <a:xfrm flipH="1" rot="-5400000">
            <a:off x="6566200" y="3601750"/>
            <a:ext cx="928800" cy="369000"/>
          </a:xfrm>
          <a:prstGeom prst="bentConnector3">
            <a:avLst>
              <a:gd fmla="val 9998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