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dcba33d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dcba33d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dcba33d0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dcba33d0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dcba33d0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dcba33d0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1: Esterification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00" y="1380387"/>
            <a:ext cx="8060699" cy="29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Pathway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8580"/>
            <a:ext cx="9144000" cy="2446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Pathway: Separation System shown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111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