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F8F8A-6526-4F6F-B9F8-3A8C390C2B66}" v="39" dt="2020-07-15T21:39:10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esh Jayakumar" userId="1304f5e5ab9453d8" providerId="LiveId" clId="{086F8F8A-6526-4F6F-B9F8-3A8C390C2B66}"/>
    <pc:docChg chg="undo custSel addSld delSld modSld sldOrd">
      <pc:chgData name="Venkatesh Jayakumar" userId="1304f5e5ab9453d8" providerId="LiveId" clId="{086F8F8A-6526-4F6F-B9F8-3A8C390C2B66}" dt="2020-07-15T21:40:41.847" v="1820" actId="1076"/>
      <pc:docMkLst>
        <pc:docMk/>
      </pc:docMkLst>
      <pc:sldChg chg="addSp delSp modSp new mod">
        <pc:chgData name="Venkatesh Jayakumar" userId="1304f5e5ab9453d8" providerId="LiveId" clId="{086F8F8A-6526-4F6F-B9F8-3A8C390C2B66}" dt="2020-07-15T21:04:29.939" v="229" actId="20577"/>
        <pc:sldMkLst>
          <pc:docMk/>
          <pc:sldMk cId="1345279629" sldId="256"/>
        </pc:sldMkLst>
        <pc:spChg chg="del">
          <ac:chgData name="Venkatesh Jayakumar" userId="1304f5e5ab9453d8" providerId="LiveId" clId="{086F8F8A-6526-4F6F-B9F8-3A8C390C2B66}" dt="2020-07-15T20:56:32.950" v="1" actId="478"/>
          <ac:spMkLst>
            <pc:docMk/>
            <pc:sldMk cId="1345279629" sldId="256"/>
            <ac:spMk id="2" creationId="{744CEE88-28EA-42BE-A7BB-3A5CC4980D06}"/>
          </ac:spMkLst>
        </pc:spChg>
        <pc:spChg chg="del">
          <ac:chgData name="Venkatesh Jayakumar" userId="1304f5e5ab9453d8" providerId="LiveId" clId="{086F8F8A-6526-4F6F-B9F8-3A8C390C2B66}" dt="2020-07-15T20:56:34.624" v="2" actId="478"/>
          <ac:spMkLst>
            <pc:docMk/>
            <pc:sldMk cId="1345279629" sldId="256"/>
            <ac:spMk id="3" creationId="{8E7ADA00-F7BC-425E-A7EE-B6326FA77EC4}"/>
          </ac:spMkLst>
        </pc:spChg>
        <pc:spChg chg="add mod">
          <ac:chgData name="Venkatesh Jayakumar" userId="1304f5e5ab9453d8" providerId="LiveId" clId="{086F8F8A-6526-4F6F-B9F8-3A8C390C2B66}" dt="2020-07-15T21:04:29.939" v="229" actId="20577"/>
          <ac:spMkLst>
            <pc:docMk/>
            <pc:sldMk cId="1345279629" sldId="256"/>
            <ac:spMk id="6" creationId="{25486F0A-CF1D-4E05-AF3D-D1DDDC6EB488}"/>
          </ac:spMkLst>
        </pc:spChg>
        <pc:spChg chg="add del mod">
          <ac:chgData name="Venkatesh Jayakumar" userId="1304f5e5ab9453d8" providerId="LiveId" clId="{086F8F8A-6526-4F6F-B9F8-3A8C390C2B66}" dt="2020-07-15T21:04:26.851" v="222"/>
          <ac:spMkLst>
            <pc:docMk/>
            <pc:sldMk cId="1345279629" sldId="256"/>
            <ac:spMk id="7" creationId="{6EFFB84D-D04E-4B81-B1DE-8FB1BC453AC9}"/>
          </ac:spMkLst>
        </pc:spChg>
        <pc:picChg chg="add mod">
          <ac:chgData name="Venkatesh Jayakumar" userId="1304f5e5ab9453d8" providerId="LiveId" clId="{086F8F8A-6526-4F6F-B9F8-3A8C390C2B66}" dt="2020-07-15T21:04:13.163" v="219" actId="1036"/>
          <ac:picMkLst>
            <pc:docMk/>
            <pc:sldMk cId="1345279629" sldId="256"/>
            <ac:picMk id="5" creationId="{98DD560F-B829-4964-BAEA-DFBC4B6FEB53}"/>
          </ac:picMkLst>
        </pc:picChg>
      </pc:sldChg>
      <pc:sldChg chg="addSp delSp modSp new mod">
        <pc:chgData name="Venkatesh Jayakumar" userId="1304f5e5ab9453d8" providerId="LiveId" clId="{086F8F8A-6526-4F6F-B9F8-3A8C390C2B66}" dt="2020-07-15T21:18:14.667" v="806" actId="164"/>
        <pc:sldMkLst>
          <pc:docMk/>
          <pc:sldMk cId="3883545151" sldId="257"/>
        </pc:sldMkLst>
        <pc:spChg chg="add mod">
          <ac:chgData name="Venkatesh Jayakumar" userId="1304f5e5ab9453d8" providerId="LiveId" clId="{086F8F8A-6526-4F6F-B9F8-3A8C390C2B66}" dt="2020-07-15T21:05:52.748" v="339" actId="313"/>
          <ac:spMkLst>
            <pc:docMk/>
            <pc:sldMk cId="3883545151" sldId="257"/>
            <ac:spMk id="4" creationId="{161C1A44-1380-4568-BD28-FC6F705D27A9}"/>
          </ac:spMkLst>
        </pc:spChg>
        <pc:spChg chg="add mod">
          <ac:chgData name="Venkatesh Jayakumar" userId="1304f5e5ab9453d8" providerId="LiveId" clId="{086F8F8A-6526-4F6F-B9F8-3A8C390C2B66}" dt="2020-07-15T21:18:14.667" v="806" actId="164"/>
          <ac:spMkLst>
            <pc:docMk/>
            <pc:sldMk cId="3883545151" sldId="257"/>
            <ac:spMk id="9" creationId="{DB02EABA-08CB-4CC4-B817-AA620E27C3FE}"/>
          </ac:spMkLst>
        </pc:spChg>
        <pc:grpChg chg="add mod">
          <ac:chgData name="Venkatesh Jayakumar" userId="1304f5e5ab9453d8" providerId="LiveId" clId="{086F8F8A-6526-4F6F-B9F8-3A8C390C2B66}" dt="2020-07-15T21:18:14.667" v="806" actId="164"/>
          <ac:grpSpMkLst>
            <pc:docMk/>
            <pc:sldMk cId="3883545151" sldId="257"/>
            <ac:grpSpMk id="10" creationId="{7B4C4734-1BBC-439C-B2E2-1FED64E777AE}"/>
          </ac:grpSpMkLst>
        </pc:grpChg>
        <pc:picChg chg="add mod">
          <ac:chgData name="Venkatesh Jayakumar" userId="1304f5e5ab9453d8" providerId="LiveId" clId="{086F8F8A-6526-4F6F-B9F8-3A8C390C2B66}" dt="2020-07-15T21:18:14.667" v="806" actId="164"/>
          <ac:picMkLst>
            <pc:docMk/>
            <pc:sldMk cId="3883545151" sldId="257"/>
            <ac:picMk id="3" creationId="{3F4ED574-499B-404A-BA74-D9266474F52E}"/>
          </ac:picMkLst>
        </pc:picChg>
        <pc:cxnChg chg="add del">
          <ac:chgData name="Venkatesh Jayakumar" userId="1304f5e5ab9453d8" providerId="LiveId" clId="{086F8F8A-6526-4F6F-B9F8-3A8C390C2B66}" dt="2020-07-15T21:06:02.898" v="341" actId="11529"/>
          <ac:cxnSpMkLst>
            <pc:docMk/>
            <pc:sldMk cId="3883545151" sldId="257"/>
            <ac:cxnSpMk id="6" creationId="{AF007E90-7375-47C3-95A3-3DE877F9F5EE}"/>
          </ac:cxnSpMkLst>
        </pc:cxnChg>
        <pc:cxnChg chg="add del mod">
          <ac:chgData name="Venkatesh Jayakumar" userId="1304f5e5ab9453d8" providerId="LiveId" clId="{086F8F8A-6526-4F6F-B9F8-3A8C390C2B66}" dt="2020-07-15T21:06:34.338" v="345" actId="478"/>
          <ac:cxnSpMkLst>
            <pc:docMk/>
            <pc:sldMk cId="3883545151" sldId="257"/>
            <ac:cxnSpMk id="8" creationId="{5F20416A-618E-43FB-97E1-3603999C4183}"/>
          </ac:cxnSpMkLst>
        </pc:cxnChg>
      </pc:sldChg>
      <pc:sldChg chg="addSp delSp modSp new del">
        <pc:chgData name="Venkatesh Jayakumar" userId="1304f5e5ab9453d8" providerId="LiveId" clId="{086F8F8A-6526-4F6F-B9F8-3A8C390C2B66}" dt="2020-07-15T20:57:00.961" v="7" actId="2696"/>
        <pc:sldMkLst>
          <pc:docMk/>
          <pc:sldMk cId="4225022718" sldId="257"/>
        </pc:sldMkLst>
        <pc:spChg chg="del">
          <ac:chgData name="Venkatesh Jayakumar" userId="1304f5e5ab9453d8" providerId="LiveId" clId="{086F8F8A-6526-4F6F-B9F8-3A8C390C2B66}" dt="2020-07-15T20:56:57.093" v="6"/>
          <ac:spMkLst>
            <pc:docMk/>
            <pc:sldMk cId="4225022718" sldId="257"/>
            <ac:spMk id="2" creationId="{BAFFF5FC-07F5-4DE2-AA08-38C5C666FE48}"/>
          </ac:spMkLst>
        </pc:spChg>
        <pc:spChg chg="del">
          <ac:chgData name="Venkatesh Jayakumar" userId="1304f5e5ab9453d8" providerId="LiveId" clId="{086F8F8A-6526-4F6F-B9F8-3A8C390C2B66}" dt="2020-07-15T20:56:57.093" v="6"/>
          <ac:spMkLst>
            <pc:docMk/>
            <pc:sldMk cId="4225022718" sldId="257"/>
            <ac:spMk id="3" creationId="{EF3E3DA9-1351-46F1-A54A-6857E4D8256A}"/>
          </ac:spMkLst>
        </pc:spChg>
        <pc:spChg chg="add mod">
          <ac:chgData name="Venkatesh Jayakumar" userId="1304f5e5ab9453d8" providerId="LiveId" clId="{086F8F8A-6526-4F6F-B9F8-3A8C390C2B66}" dt="2020-07-15T20:56:57.093" v="6"/>
          <ac:spMkLst>
            <pc:docMk/>
            <pc:sldMk cId="4225022718" sldId="257"/>
            <ac:spMk id="4" creationId="{ACC8987C-71C0-454B-8B69-962BEABF6639}"/>
          </ac:spMkLst>
        </pc:spChg>
        <pc:spChg chg="add mod">
          <ac:chgData name="Venkatesh Jayakumar" userId="1304f5e5ab9453d8" providerId="LiveId" clId="{086F8F8A-6526-4F6F-B9F8-3A8C390C2B66}" dt="2020-07-15T20:56:57.093" v="6"/>
          <ac:spMkLst>
            <pc:docMk/>
            <pc:sldMk cId="4225022718" sldId="257"/>
            <ac:spMk id="5" creationId="{76C8C432-5A88-403E-B860-C3893A27AD48}"/>
          </ac:spMkLst>
        </pc:spChg>
      </pc:sldChg>
      <pc:sldChg chg="addSp modSp new mod">
        <pc:chgData name="Venkatesh Jayakumar" userId="1304f5e5ab9453d8" providerId="LiveId" clId="{086F8F8A-6526-4F6F-B9F8-3A8C390C2B66}" dt="2020-07-15T21:09:11.865" v="511" actId="1035"/>
        <pc:sldMkLst>
          <pc:docMk/>
          <pc:sldMk cId="3889592286" sldId="258"/>
        </pc:sldMkLst>
        <pc:spChg chg="add mod">
          <ac:chgData name="Venkatesh Jayakumar" userId="1304f5e5ab9453d8" providerId="LiveId" clId="{086F8F8A-6526-4F6F-B9F8-3A8C390C2B66}" dt="2020-07-15T21:09:09.089" v="503" actId="1035"/>
          <ac:spMkLst>
            <pc:docMk/>
            <pc:sldMk cId="3889592286" sldId="258"/>
            <ac:spMk id="4" creationId="{1F537A89-BE24-42DF-AF2D-6DF97905448C}"/>
          </ac:spMkLst>
        </pc:spChg>
        <pc:picChg chg="add mod">
          <ac:chgData name="Venkatesh Jayakumar" userId="1304f5e5ab9453d8" providerId="LiveId" clId="{086F8F8A-6526-4F6F-B9F8-3A8C390C2B66}" dt="2020-07-15T21:09:11.865" v="511" actId="1035"/>
          <ac:picMkLst>
            <pc:docMk/>
            <pc:sldMk cId="3889592286" sldId="258"/>
            <ac:picMk id="3" creationId="{C615189A-481D-4277-96A2-E823B714F2E7}"/>
          </ac:picMkLst>
        </pc:picChg>
      </pc:sldChg>
      <pc:sldChg chg="addSp modSp new mod">
        <pc:chgData name="Venkatesh Jayakumar" userId="1304f5e5ab9453d8" providerId="LiveId" clId="{086F8F8A-6526-4F6F-B9F8-3A8C390C2B66}" dt="2020-07-15T21:10:07.575" v="586" actId="1035"/>
        <pc:sldMkLst>
          <pc:docMk/>
          <pc:sldMk cId="2690971401" sldId="259"/>
        </pc:sldMkLst>
        <pc:spChg chg="add mod">
          <ac:chgData name="Venkatesh Jayakumar" userId="1304f5e5ab9453d8" providerId="LiveId" clId="{086F8F8A-6526-4F6F-B9F8-3A8C390C2B66}" dt="2020-07-15T21:10:07.575" v="586" actId="1035"/>
          <ac:spMkLst>
            <pc:docMk/>
            <pc:sldMk cId="2690971401" sldId="259"/>
            <ac:spMk id="4" creationId="{BD5340CF-1B6A-4560-B5B0-90F72487DF3B}"/>
          </ac:spMkLst>
        </pc:spChg>
        <pc:picChg chg="add mod">
          <ac:chgData name="Venkatesh Jayakumar" userId="1304f5e5ab9453d8" providerId="LiveId" clId="{086F8F8A-6526-4F6F-B9F8-3A8C390C2B66}" dt="2020-07-15T21:10:04.019" v="579" actId="1036"/>
          <ac:picMkLst>
            <pc:docMk/>
            <pc:sldMk cId="2690971401" sldId="259"/>
            <ac:picMk id="3" creationId="{03E5DB68-96D0-4720-9E7D-C7C913C180B1}"/>
          </ac:picMkLst>
        </pc:picChg>
      </pc:sldChg>
      <pc:sldChg chg="addSp delSp modSp new mod">
        <pc:chgData name="Venkatesh Jayakumar" userId="1304f5e5ab9453d8" providerId="LiveId" clId="{086F8F8A-6526-4F6F-B9F8-3A8C390C2B66}" dt="2020-07-15T21:18:01.442" v="805" actId="1035"/>
        <pc:sldMkLst>
          <pc:docMk/>
          <pc:sldMk cId="2450354957" sldId="260"/>
        </pc:sldMkLst>
        <pc:spChg chg="add mod">
          <ac:chgData name="Venkatesh Jayakumar" userId="1304f5e5ab9453d8" providerId="LiveId" clId="{086F8F8A-6526-4F6F-B9F8-3A8C390C2B66}" dt="2020-07-15T21:17:42.908" v="794" actId="1035"/>
          <ac:spMkLst>
            <pc:docMk/>
            <pc:sldMk cId="2450354957" sldId="260"/>
            <ac:spMk id="4" creationId="{6AEFEC91-72BB-4785-957B-9DD6B4DE1E5C}"/>
          </ac:spMkLst>
        </pc:spChg>
        <pc:spChg chg="add mod">
          <ac:chgData name="Venkatesh Jayakumar" userId="1304f5e5ab9453d8" providerId="LiveId" clId="{086F8F8A-6526-4F6F-B9F8-3A8C390C2B66}" dt="2020-07-15T21:17:56.769" v="800" actId="164"/>
          <ac:spMkLst>
            <pc:docMk/>
            <pc:sldMk cId="2450354957" sldId="260"/>
            <ac:spMk id="5" creationId="{CA6E7C96-5F78-4ED5-B8E4-D99CBAF2F7A6}"/>
          </ac:spMkLst>
        </pc:spChg>
        <pc:spChg chg="add mod">
          <ac:chgData name="Venkatesh Jayakumar" userId="1304f5e5ab9453d8" providerId="LiveId" clId="{086F8F8A-6526-4F6F-B9F8-3A8C390C2B66}" dt="2020-07-15T21:17:56.769" v="800" actId="164"/>
          <ac:spMkLst>
            <pc:docMk/>
            <pc:sldMk cId="2450354957" sldId="260"/>
            <ac:spMk id="6" creationId="{7797706D-C9BC-4B5B-87AB-27DFE309A166}"/>
          </ac:spMkLst>
        </pc:spChg>
        <pc:spChg chg="add mod">
          <ac:chgData name="Venkatesh Jayakumar" userId="1304f5e5ab9453d8" providerId="LiveId" clId="{086F8F8A-6526-4F6F-B9F8-3A8C390C2B66}" dt="2020-07-15T21:17:56.769" v="800" actId="164"/>
          <ac:spMkLst>
            <pc:docMk/>
            <pc:sldMk cId="2450354957" sldId="260"/>
            <ac:spMk id="7" creationId="{08FC5C16-5437-40BC-9C86-A0031A941E91}"/>
          </ac:spMkLst>
        </pc:spChg>
        <pc:grpChg chg="add mod">
          <ac:chgData name="Venkatesh Jayakumar" userId="1304f5e5ab9453d8" providerId="LiveId" clId="{086F8F8A-6526-4F6F-B9F8-3A8C390C2B66}" dt="2020-07-15T21:18:01.442" v="805" actId="1035"/>
          <ac:grpSpMkLst>
            <pc:docMk/>
            <pc:sldMk cId="2450354957" sldId="260"/>
            <ac:grpSpMk id="9" creationId="{3798F677-2E9A-4694-9314-2989E31918A7}"/>
          </ac:grpSpMkLst>
        </pc:grpChg>
        <pc:picChg chg="add del mod">
          <ac:chgData name="Venkatesh Jayakumar" userId="1304f5e5ab9453d8" providerId="LiveId" clId="{086F8F8A-6526-4F6F-B9F8-3A8C390C2B66}" dt="2020-07-15T21:17:14.839" v="763" actId="478"/>
          <ac:picMkLst>
            <pc:docMk/>
            <pc:sldMk cId="2450354957" sldId="260"/>
            <ac:picMk id="3" creationId="{D7CE1B2C-EABC-40BE-A392-2DA4D343B96B}"/>
          </ac:picMkLst>
        </pc:picChg>
        <pc:picChg chg="add mod ord">
          <ac:chgData name="Venkatesh Jayakumar" userId="1304f5e5ab9453d8" providerId="LiveId" clId="{086F8F8A-6526-4F6F-B9F8-3A8C390C2B66}" dt="2020-07-15T21:17:56.769" v="800" actId="164"/>
          <ac:picMkLst>
            <pc:docMk/>
            <pc:sldMk cId="2450354957" sldId="260"/>
            <ac:picMk id="8" creationId="{9AA629EB-44B7-4F79-890E-EF28C7EDF1EB}"/>
          </ac:picMkLst>
        </pc:picChg>
      </pc:sldChg>
      <pc:sldChg chg="addSp delSp modSp new mod">
        <pc:chgData name="Venkatesh Jayakumar" userId="1304f5e5ab9453d8" providerId="LiveId" clId="{086F8F8A-6526-4F6F-B9F8-3A8C390C2B66}" dt="2020-07-15T21:23:47.729" v="1082" actId="1076"/>
        <pc:sldMkLst>
          <pc:docMk/>
          <pc:sldMk cId="381237880" sldId="261"/>
        </pc:sldMkLst>
        <pc:spChg chg="add mod">
          <ac:chgData name="Venkatesh Jayakumar" userId="1304f5e5ab9453d8" providerId="LiveId" clId="{086F8F8A-6526-4F6F-B9F8-3A8C390C2B66}" dt="2020-07-15T21:21:30.541" v="958" actId="14100"/>
          <ac:spMkLst>
            <pc:docMk/>
            <pc:sldMk cId="381237880" sldId="261"/>
            <ac:spMk id="4" creationId="{78DB7EFA-9D84-4276-8D73-4DDDF37A3293}"/>
          </ac:spMkLst>
        </pc:spChg>
        <pc:spChg chg="add mod">
          <ac:chgData name="Venkatesh Jayakumar" userId="1304f5e5ab9453d8" providerId="LiveId" clId="{086F8F8A-6526-4F6F-B9F8-3A8C390C2B66}" dt="2020-07-15T21:21:05.667" v="947" actId="14100"/>
          <ac:spMkLst>
            <pc:docMk/>
            <pc:sldMk cId="381237880" sldId="261"/>
            <ac:spMk id="7" creationId="{61A08D56-4726-4EB3-B206-00F02CB39BC5}"/>
          </ac:spMkLst>
        </pc:spChg>
        <pc:spChg chg="add mod">
          <ac:chgData name="Venkatesh Jayakumar" userId="1304f5e5ab9453d8" providerId="LiveId" clId="{086F8F8A-6526-4F6F-B9F8-3A8C390C2B66}" dt="2020-07-15T21:23:47.729" v="1082" actId="1076"/>
          <ac:spMkLst>
            <pc:docMk/>
            <pc:sldMk cId="381237880" sldId="261"/>
            <ac:spMk id="12" creationId="{264ED250-BC4F-42FB-9C82-CFB4A98EAC56}"/>
          </ac:spMkLst>
        </pc:spChg>
        <pc:picChg chg="add mod">
          <ac:chgData name="Venkatesh Jayakumar" userId="1304f5e5ab9453d8" providerId="LiveId" clId="{086F8F8A-6526-4F6F-B9F8-3A8C390C2B66}" dt="2020-07-15T21:21:11.753" v="948" actId="1076"/>
          <ac:picMkLst>
            <pc:docMk/>
            <pc:sldMk cId="381237880" sldId="261"/>
            <ac:picMk id="3" creationId="{D706B227-CB05-4C07-A975-E75B50F89569}"/>
          </ac:picMkLst>
        </pc:picChg>
        <pc:picChg chg="add del mod">
          <ac:chgData name="Venkatesh Jayakumar" userId="1304f5e5ab9453d8" providerId="LiveId" clId="{086F8F8A-6526-4F6F-B9F8-3A8C390C2B66}" dt="2020-07-15T21:17:11.482" v="762" actId="21"/>
          <ac:picMkLst>
            <pc:docMk/>
            <pc:sldMk cId="381237880" sldId="261"/>
            <ac:picMk id="6" creationId="{15C2EE61-C270-40BC-B224-915854EDBDF2}"/>
          </ac:picMkLst>
        </pc:picChg>
        <pc:cxnChg chg="add del">
          <ac:chgData name="Venkatesh Jayakumar" userId="1304f5e5ab9453d8" providerId="LiveId" clId="{086F8F8A-6526-4F6F-B9F8-3A8C390C2B66}" dt="2020-07-15T21:22:12.712" v="979" actId="11529"/>
          <ac:cxnSpMkLst>
            <pc:docMk/>
            <pc:sldMk cId="381237880" sldId="261"/>
            <ac:cxnSpMk id="9" creationId="{91BF8A9B-4B32-4700-BC39-98C66C6E5A4F}"/>
          </ac:cxnSpMkLst>
        </pc:cxnChg>
        <pc:cxnChg chg="add mod">
          <ac:chgData name="Venkatesh Jayakumar" userId="1304f5e5ab9453d8" providerId="LiveId" clId="{086F8F8A-6526-4F6F-B9F8-3A8C390C2B66}" dt="2020-07-15T21:22:30.170" v="982" actId="208"/>
          <ac:cxnSpMkLst>
            <pc:docMk/>
            <pc:sldMk cId="381237880" sldId="261"/>
            <ac:cxnSpMk id="11" creationId="{E16D397F-CEB8-4427-94F1-6A510F0C0561}"/>
          </ac:cxnSpMkLst>
        </pc:cxnChg>
      </pc:sldChg>
      <pc:sldChg chg="addSp delSp modSp new mod">
        <pc:chgData name="Venkatesh Jayakumar" userId="1304f5e5ab9453d8" providerId="LiveId" clId="{086F8F8A-6526-4F6F-B9F8-3A8C390C2B66}" dt="2020-07-15T21:32:20.087" v="1349" actId="1036"/>
        <pc:sldMkLst>
          <pc:docMk/>
          <pc:sldMk cId="3186009223" sldId="262"/>
        </pc:sldMkLst>
        <pc:spChg chg="add del mod">
          <ac:chgData name="Venkatesh Jayakumar" userId="1304f5e5ab9453d8" providerId="LiveId" clId="{086F8F8A-6526-4F6F-B9F8-3A8C390C2B66}" dt="2020-07-15T21:31:25.998" v="1313" actId="478"/>
          <ac:spMkLst>
            <pc:docMk/>
            <pc:sldMk cId="3186009223" sldId="262"/>
            <ac:spMk id="4" creationId="{0F126D34-39DE-433C-A47E-ADAB7F286231}"/>
          </ac:spMkLst>
        </pc:spChg>
        <pc:spChg chg="add mod">
          <ac:chgData name="Venkatesh Jayakumar" userId="1304f5e5ab9453d8" providerId="LiveId" clId="{086F8F8A-6526-4F6F-B9F8-3A8C390C2B66}" dt="2020-07-15T21:32:20.087" v="1349" actId="1036"/>
          <ac:spMkLst>
            <pc:docMk/>
            <pc:sldMk cId="3186009223" sldId="262"/>
            <ac:spMk id="5" creationId="{7CA2C0BF-BCD7-4975-A057-1DBE747207A5}"/>
          </ac:spMkLst>
        </pc:spChg>
        <pc:spChg chg="add mod ord">
          <ac:chgData name="Venkatesh Jayakumar" userId="1304f5e5ab9453d8" providerId="LiveId" clId="{086F8F8A-6526-4F6F-B9F8-3A8C390C2B66}" dt="2020-07-15T21:32:20.087" v="1349" actId="1036"/>
          <ac:spMkLst>
            <pc:docMk/>
            <pc:sldMk cId="3186009223" sldId="262"/>
            <ac:spMk id="7" creationId="{3B554F4D-6DFE-4F08-AF82-3E2023BC6922}"/>
          </ac:spMkLst>
        </pc:spChg>
        <pc:spChg chg="add mod ord">
          <ac:chgData name="Venkatesh Jayakumar" userId="1304f5e5ab9453d8" providerId="LiveId" clId="{086F8F8A-6526-4F6F-B9F8-3A8C390C2B66}" dt="2020-07-15T21:32:20.087" v="1349" actId="1036"/>
          <ac:spMkLst>
            <pc:docMk/>
            <pc:sldMk cId="3186009223" sldId="262"/>
            <ac:spMk id="9" creationId="{B09A8DFB-55D2-40C1-909E-EA13642AFA9C}"/>
          </ac:spMkLst>
        </pc:spChg>
        <pc:picChg chg="add mod">
          <ac:chgData name="Venkatesh Jayakumar" userId="1304f5e5ab9453d8" providerId="LiveId" clId="{086F8F8A-6526-4F6F-B9F8-3A8C390C2B66}" dt="2020-07-15T21:32:20.087" v="1349" actId="1036"/>
          <ac:picMkLst>
            <pc:docMk/>
            <pc:sldMk cId="3186009223" sldId="262"/>
            <ac:picMk id="3" creationId="{A7526A1A-C9A1-41BF-A13D-2932DB945D0D}"/>
          </ac:picMkLst>
        </pc:picChg>
        <pc:cxnChg chg="add mod">
          <ac:chgData name="Venkatesh Jayakumar" userId="1304f5e5ab9453d8" providerId="LiveId" clId="{086F8F8A-6526-4F6F-B9F8-3A8C390C2B66}" dt="2020-07-15T21:32:20.087" v="1349" actId="1036"/>
          <ac:cxnSpMkLst>
            <pc:docMk/>
            <pc:sldMk cId="3186009223" sldId="262"/>
            <ac:cxnSpMk id="6" creationId="{37A9FC31-4778-407B-B9A5-B112DF8F6E52}"/>
          </ac:cxnSpMkLst>
        </pc:cxnChg>
      </pc:sldChg>
      <pc:sldChg chg="addSp modSp new mod">
        <pc:chgData name="Venkatesh Jayakumar" userId="1304f5e5ab9453d8" providerId="LiveId" clId="{086F8F8A-6526-4F6F-B9F8-3A8C390C2B66}" dt="2020-07-15T21:39:52.975" v="1808" actId="1076"/>
        <pc:sldMkLst>
          <pc:docMk/>
          <pc:sldMk cId="3522994809" sldId="263"/>
        </pc:sldMkLst>
        <pc:spChg chg="add mod">
          <ac:chgData name="Venkatesh Jayakumar" userId="1304f5e5ab9453d8" providerId="LiveId" clId="{086F8F8A-6526-4F6F-B9F8-3A8C390C2B66}" dt="2020-07-15T21:38:13.253" v="1738" actId="14100"/>
          <ac:spMkLst>
            <pc:docMk/>
            <pc:sldMk cId="3522994809" sldId="263"/>
            <ac:spMk id="4" creationId="{FFB5FB37-4A12-432E-9008-F6505A245D00}"/>
          </ac:spMkLst>
        </pc:spChg>
        <pc:spChg chg="add mod">
          <ac:chgData name="Venkatesh Jayakumar" userId="1304f5e5ab9453d8" providerId="LiveId" clId="{086F8F8A-6526-4F6F-B9F8-3A8C390C2B66}" dt="2020-07-15T21:38:36.867" v="1744" actId="1036"/>
          <ac:spMkLst>
            <pc:docMk/>
            <pc:sldMk cId="3522994809" sldId="263"/>
            <ac:spMk id="5" creationId="{E5AFA38C-20ED-4B28-8ADC-CD12A34DB11D}"/>
          </ac:spMkLst>
        </pc:spChg>
        <pc:spChg chg="add mod">
          <ac:chgData name="Venkatesh Jayakumar" userId="1304f5e5ab9453d8" providerId="LiveId" clId="{086F8F8A-6526-4F6F-B9F8-3A8C390C2B66}" dt="2020-07-15T21:39:52.975" v="1808" actId="1076"/>
          <ac:spMkLst>
            <pc:docMk/>
            <pc:sldMk cId="3522994809" sldId="263"/>
            <ac:spMk id="8" creationId="{98E2B87D-DE52-4F2A-AD01-6389029840D1}"/>
          </ac:spMkLst>
        </pc:spChg>
        <pc:picChg chg="add mod">
          <ac:chgData name="Venkatesh Jayakumar" userId="1304f5e5ab9453d8" providerId="LiveId" clId="{086F8F8A-6526-4F6F-B9F8-3A8C390C2B66}" dt="2020-07-15T21:38:08.410" v="1737" actId="1035"/>
          <ac:picMkLst>
            <pc:docMk/>
            <pc:sldMk cId="3522994809" sldId="263"/>
            <ac:picMk id="3" creationId="{BDC05CF2-9CC7-4BB8-A21B-CB9955CF2FDE}"/>
          </ac:picMkLst>
        </pc:picChg>
        <pc:cxnChg chg="add mod">
          <ac:chgData name="Venkatesh Jayakumar" userId="1304f5e5ab9453d8" providerId="LiveId" clId="{086F8F8A-6526-4F6F-B9F8-3A8C390C2B66}" dt="2020-07-15T21:39:50.008" v="1807" actId="1076"/>
          <ac:cxnSpMkLst>
            <pc:docMk/>
            <pc:sldMk cId="3522994809" sldId="263"/>
            <ac:cxnSpMk id="7" creationId="{49B781C6-7555-4CA0-8788-4A72AAFFFA3C}"/>
          </ac:cxnSpMkLst>
        </pc:cxnChg>
      </pc:sldChg>
      <pc:sldChg chg="addSp modSp new mod ord">
        <pc:chgData name="Venkatesh Jayakumar" userId="1304f5e5ab9453d8" providerId="LiveId" clId="{086F8F8A-6526-4F6F-B9F8-3A8C390C2B66}" dt="2020-07-15T21:40:41.847" v="1820" actId="1076"/>
        <pc:sldMkLst>
          <pc:docMk/>
          <pc:sldMk cId="508025306" sldId="264"/>
        </pc:sldMkLst>
        <pc:spChg chg="add mod">
          <ac:chgData name="Venkatesh Jayakumar" userId="1304f5e5ab9453d8" providerId="LiveId" clId="{086F8F8A-6526-4F6F-B9F8-3A8C390C2B66}" dt="2020-07-15T21:40:41.847" v="1820" actId="1076"/>
          <ac:spMkLst>
            <pc:docMk/>
            <pc:sldMk cId="508025306" sldId="264"/>
            <ac:spMk id="2" creationId="{559D0F1C-2955-43BB-B36C-96349BCA08F1}"/>
          </ac:spMkLst>
        </pc:spChg>
      </pc:sldChg>
      <pc:sldChg chg="new del">
        <pc:chgData name="Venkatesh Jayakumar" userId="1304f5e5ab9453d8" providerId="LiveId" clId="{086F8F8A-6526-4F6F-B9F8-3A8C390C2B66}" dt="2020-07-15T20:58:04.829" v="31" actId="2696"/>
        <pc:sldMkLst>
          <pc:docMk/>
          <pc:sldMk cId="2890183975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5EE0-DF19-44EC-B43B-342F7780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55934-DEE2-4BFF-B8DD-AE6469210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1678-BCF6-431F-9FF8-E190665B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6B7B-FE8C-4C7C-BDD1-5C96FF4B08B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36B33-D835-41AA-B0CC-FAE08611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1557-9458-44C9-8E55-ACA90953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6565-4FD3-4C3E-ACC7-EBEA215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1F5C-C363-428B-8E7A-B7803F95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C15BB-1A25-4290-A992-D2B8060F3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B8582-5461-4716-8758-3EB023FB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6B7B-FE8C-4C7C-BDD1-5C96FF4B08B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D0A9C-DB39-4F41-A31E-DCB638B8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B378-4083-4B1C-B700-1A4D5005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6565-4FD3-4C3E-ACC7-EBEA215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9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1A9A2-482C-4605-94F7-F65A9B7E5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DB312-A71F-4B34-883E-AAEAF5D4E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A01AB-3FFE-4D32-8BE4-DF278BBC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6B7B-FE8C-4C7C-BDD1-5C96FF4B08B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5E800-1416-4F5B-8A6F-A660118D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B9984-5305-411C-B025-11E07094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6565-4FD3-4C3E-ACC7-EBEA215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9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41BF-2856-45C0-9297-A5CA4ED8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8A15-5C31-4236-93C0-BE5FE4D8E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E0F1-24CC-43C8-B183-F13472DD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6B7B-FE8C-4C7C-BDD1-5C96FF4B08B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26BE7-78CB-4601-9F06-BD7159F4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74BE2-904A-47D7-B8EB-FBD2349D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6565-4FD3-4C3E-ACC7-EBEA215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8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C050-6CA1-4420-BB8A-6176E12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07D8F-8119-443C-A0F2-CD78E5D8E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EE0D-F11B-431B-85CC-990A75B1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6B7B-FE8C-4C7C-BDD1-5C96FF4B08B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0FC04-6D51-4973-B932-E2A86AF9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B5864-460D-4E7D-BB37-385DE2C9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6565-4FD3-4C3E-ACC7-EBEA215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7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06D9-586C-4F32-BDDB-1658DA72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16F7-8EA2-4697-9E32-EDE01D896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44A78-61CE-4CBC-B9A8-81BF4454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0F584-92F1-474D-96BA-4942DC33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6B7B-FE8C-4C7C-BDD1-5C96FF4B08B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F6274-BC88-4D8D-8112-3D8053D7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4F7E9-6FBB-481E-8265-F708C8BC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6565-4FD3-4C3E-ACC7-EBEA215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1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53F7-37C7-40D2-9902-604EEECD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34140-B6B6-4773-BC45-916771561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82F42-66E7-48CA-8422-41048CF8B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84C9C-98C6-45CE-AEC2-2413A60F3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161BF-B845-43FE-B045-62D757172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0E2C3-40B4-47BE-90AD-E00CDEAD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6B7B-FE8C-4C7C-BDD1-5C96FF4B08B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D4C71-CFC4-4FAF-9BD5-9BF48B20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B4A57-C27D-481D-9BEB-AB3EDDF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6565-4FD3-4C3E-ACC7-EBEA215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D179-3CFC-41F2-ABA3-144E4F7F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80772-6909-4EC2-875F-625886F5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6B7B-FE8C-4C7C-BDD1-5C96FF4B08B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A6795-FEFC-4645-B7A1-CB9B1354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EF093-75B4-4DDC-B54F-EAEBA86E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6565-4FD3-4C3E-ACC7-EBEA215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F46EF-491E-494A-ADD1-259AEBB4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6B7B-FE8C-4C7C-BDD1-5C96FF4B08B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1038C-3680-411B-8BE1-550FF413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81C7D-E63D-4EE7-BE94-20C64A2F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6565-4FD3-4C3E-ACC7-EBEA215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7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ACBE-71FD-4369-B2BF-889380EE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C5F-4730-4DCA-A9E3-B702BA3D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58D4B-94FF-40D2-8EC8-252CC4404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BB543-1BBD-4653-9C3F-E2835F66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6B7B-FE8C-4C7C-BDD1-5C96FF4B08B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31973-51D7-433A-8509-F20763B9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B39C7-607D-4A0B-9EA0-B29D6283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6565-4FD3-4C3E-ACC7-EBEA215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4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B0B-F458-4529-AB2E-30C5F0FB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4AA0F-8CD8-444C-9037-70DEA5FF8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CF307-AA71-42B2-9F1D-985AF2F20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ED457-5448-40A7-AAF9-187FA338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6B7B-FE8C-4C7C-BDD1-5C96FF4B08B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57C9-5AE1-4D2C-9EAF-E07C9B87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5DA43-7DAA-4962-B390-61374087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6565-4FD3-4C3E-ACC7-EBEA215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8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39698-D1A6-4EFD-8405-CF7E48CF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141A3-95CD-4C07-BC59-CA3F4BBE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5CCC2-2193-42EA-ABC3-B6EF75748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C6B7B-FE8C-4C7C-BDD1-5C96FF4B08B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D1D13-E250-420C-896F-98A410B15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2A262-7E85-460D-8BE7-7DF86F30A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96565-4FD3-4C3E-ACC7-EBEA215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5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D0F1C-2955-43BB-B36C-96349BCA08F1}"/>
              </a:ext>
            </a:extLst>
          </p:cNvPr>
          <p:cNvSpPr txBox="1"/>
          <p:nvPr/>
        </p:nvSpPr>
        <p:spPr>
          <a:xfrm>
            <a:off x="1809121" y="2413337"/>
            <a:ext cx="8573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CREATE DATABASE IN AWS</a:t>
            </a:r>
          </a:p>
        </p:txBody>
      </p:sp>
    </p:spTree>
    <p:extLst>
      <p:ext uri="{BB962C8B-B14F-4D97-AF65-F5344CB8AC3E}">
        <p14:creationId xmlns:p14="http://schemas.microsoft.com/office/powerpoint/2010/main" val="50802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DD560F-B829-4964-BAEA-DFBC4B6FE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1651884"/>
            <a:ext cx="8573696" cy="4820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486F0A-CF1D-4E05-AF3D-D1DDDC6EB488}"/>
              </a:ext>
            </a:extLst>
          </p:cNvPr>
          <p:cNvSpPr/>
          <p:nvPr/>
        </p:nvSpPr>
        <p:spPr>
          <a:xfrm>
            <a:off x="1809152" y="407967"/>
            <a:ext cx="8573696" cy="12439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After logging in to AWS Console.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Search ‘RDS’</a:t>
            </a:r>
          </a:p>
        </p:txBody>
      </p:sp>
    </p:spTree>
    <p:extLst>
      <p:ext uri="{BB962C8B-B14F-4D97-AF65-F5344CB8AC3E}">
        <p14:creationId xmlns:p14="http://schemas.microsoft.com/office/powerpoint/2010/main" val="134527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1C1A44-1380-4568-BD28-FC6F705D27A9}"/>
              </a:ext>
            </a:extLst>
          </p:cNvPr>
          <p:cNvSpPr/>
          <p:nvPr/>
        </p:nvSpPr>
        <p:spPr>
          <a:xfrm>
            <a:off x="1809152" y="42205"/>
            <a:ext cx="8573696" cy="12439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Click ‘Create Database’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4C4734-1BBC-439C-B2E2-1FED64E777AE}"/>
              </a:ext>
            </a:extLst>
          </p:cNvPr>
          <p:cNvGrpSpPr/>
          <p:nvPr/>
        </p:nvGrpSpPr>
        <p:grpSpPr>
          <a:xfrm>
            <a:off x="0" y="1277340"/>
            <a:ext cx="12192000" cy="5569406"/>
            <a:chOff x="0" y="1277340"/>
            <a:chExt cx="12192000" cy="5569406"/>
          </a:xfrm>
        </p:grpSpPr>
        <p:pic>
          <p:nvPicPr>
            <p:cNvPr id="3" name="Picture 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3F4ED574-499B-404A-BA74-D9266474F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77340"/>
              <a:ext cx="12192000" cy="556940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02EABA-08CB-4CC4-B817-AA620E27C3FE}"/>
                </a:ext>
              </a:extLst>
            </p:cNvPr>
            <p:cNvSpPr/>
            <p:nvPr/>
          </p:nvSpPr>
          <p:spPr>
            <a:xfrm>
              <a:off x="2841674" y="2335237"/>
              <a:ext cx="1659988" cy="53457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54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15189A-481D-4277-96A2-E823B714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73" y="2650368"/>
            <a:ext cx="7363853" cy="3048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537A89-BE24-42DF-AF2D-6DF97905448C}"/>
              </a:ext>
            </a:extLst>
          </p:cNvPr>
          <p:cNvSpPr/>
          <p:nvPr/>
        </p:nvSpPr>
        <p:spPr>
          <a:xfrm>
            <a:off x="1762704" y="1153548"/>
            <a:ext cx="8666590" cy="12439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Choose ‘Easy Create’ as database creation method</a:t>
            </a:r>
          </a:p>
        </p:txBody>
      </p:sp>
    </p:spTree>
    <p:extLst>
      <p:ext uri="{BB962C8B-B14F-4D97-AF65-F5344CB8AC3E}">
        <p14:creationId xmlns:p14="http://schemas.microsoft.com/office/powerpoint/2010/main" val="388959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3E5DB68-96D0-4720-9E7D-C7C913C18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889" y="1408520"/>
            <a:ext cx="7316221" cy="53633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5340CF-1B6A-4560-B5B0-90F72487DF3B}"/>
              </a:ext>
            </a:extLst>
          </p:cNvPr>
          <p:cNvSpPr/>
          <p:nvPr/>
        </p:nvSpPr>
        <p:spPr>
          <a:xfrm>
            <a:off x="1809152" y="84409"/>
            <a:ext cx="8573696" cy="12439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Choose ‘PostgreSQL’ as Engine Type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&amp; ‘Free Tier’ as DB instance size</a:t>
            </a:r>
          </a:p>
        </p:txBody>
      </p:sp>
    </p:spTree>
    <p:extLst>
      <p:ext uri="{BB962C8B-B14F-4D97-AF65-F5344CB8AC3E}">
        <p14:creationId xmlns:p14="http://schemas.microsoft.com/office/powerpoint/2010/main" val="269097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EFEC91-72BB-4785-957B-9DD6B4DE1E5C}"/>
              </a:ext>
            </a:extLst>
          </p:cNvPr>
          <p:cNvSpPr/>
          <p:nvPr/>
        </p:nvSpPr>
        <p:spPr>
          <a:xfrm>
            <a:off x="1547446" y="112545"/>
            <a:ext cx="8835402" cy="12439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Choose DB instance identifier, Master username and Master password. Then Click ‘Create Database’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98F677-2E9A-4694-9314-2989E31918A7}"/>
              </a:ext>
            </a:extLst>
          </p:cNvPr>
          <p:cNvGrpSpPr/>
          <p:nvPr/>
        </p:nvGrpSpPr>
        <p:grpSpPr>
          <a:xfrm>
            <a:off x="2461705" y="1351882"/>
            <a:ext cx="7268589" cy="5296639"/>
            <a:chOff x="2461705" y="1309678"/>
            <a:chExt cx="7268589" cy="5296639"/>
          </a:xfrm>
        </p:grpSpPr>
        <p:pic>
          <p:nvPicPr>
            <p:cNvPr id="8" name="Picture 7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9AA629EB-44B7-4F79-890E-EF28C7EDF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705" y="1309678"/>
              <a:ext cx="7268589" cy="529663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6E7C96-5F78-4ED5-B8E4-D99CBAF2F7A6}"/>
                </a:ext>
              </a:extLst>
            </p:cNvPr>
            <p:cNvSpPr/>
            <p:nvPr/>
          </p:nvSpPr>
          <p:spPr>
            <a:xfrm>
              <a:off x="3108960" y="2138290"/>
              <a:ext cx="4909625" cy="9425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97706D-C9BC-4B5B-87AB-27DFE309A166}"/>
                </a:ext>
              </a:extLst>
            </p:cNvPr>
            <p:cNvSpPr/>
            <p:nvPr/>
          </p:nvSpPr>
          <p:spPr>
            <a:xfrm>
              <a:off x="3108960" y="3374186"/>
              <a:ext cx="4909625" cy="9425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FC5C16-5437-40BC-9C86-A0031A941E91}"/>
                </a:ext>
              </a:extLst>
            </p:cNvPr>
            <p:cNvSpPr/>
            <p:nvPr/>
          </p:nvSpPr>
          <p:spPr>
            <a:xfrm>
              <a:off x="3108960" y="4945998"/>
              <a:ext cx="4909625" cy="15110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035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706B227-CB05-4C07-A975-E75B50F89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693"/>
            <a:ext cx="12192000" cy="55694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DB7EFA-9D84-4276-8D73-4DDDF37A3293}"/>
              </a:ext>
            </a:extLst>
          </p:cNvPr>
          <p:cNvSpPr/>
          <p:nvPr/>
        </p:nvSpPr>
        <p:spPr>
          <a:xfrm>
            <a:off x="9875520" y="3781723"/>
            <a:ext cx="1125415" cy="353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A08D56-4726-4EB3-B206-00F02CB39BC5}"/>
              </a:ext>
            </a:extLst>
          </p:cNvPr>
          <p:cNvSpPr/>
          <p:nvPr/>
        </p:nvSpPr>
        <p:spPr>
          <a:xfrm>
            <a:off x="281354" y="199104"/>
            <a:ext cx="11605845" cy="8700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It will take few minutes for the services to start running.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6D397F-CEB8-4427-94F1-6A510F0C0561}"/>
              </a:ext>
            </a:extLst>
          </p:cNvPr>
          <p:cNvCxnSpPr/>
          <p:nvPr/>
        </p:nvCxnSpPr>
        <p:spPr>
          <a:xfrm flipH="1" flipV="1">
            <a:off x="4192172" y="4023360"/>
            <a:ext cx="1026942" cy="9566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4ED250-BC4F-42FB-9C82-CFB4A98EAC56}"/>
              </a:ext>
            </a:extLst>
          </p:cNvPr>
          <p:cNvSpPr txBox="1"/>
          <p:nvPr/>
        </p:nvSpPr>
        <p:spPr>
          <a:xfrm>
            <a:off x="5037251" y="5000308"/>
            <a:ext cx="5963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Once the status turns as ‘Available’,</a:t>
            </a:r>
          </a:p>
          <a:p>
            <a:r>
              <a:rPr lang="en-US" sz="2400" b="1" dirty="0"/>
              <a:t>Click the DB identifier name to see its details.</a:t>
            </a:r>
          </a:p>
        </p:txBody>
      </p:sp>
    </p:spTree>
    <p:extLst>
      <p:ext uri="{BB962C8B-B14F-4D97-AF65-F5344CB8AC3E}">
        <p14:creationId xmlns:p14="http://schemas.microsoft.com/office/powerpoint/2010/main" val="38123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7526A1A-C9A1-41BF-A13D-2932DB94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871"/>
            <a:ext cx="12192000" cy="55337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A2C0BF-BCD7-4975-A057-1DBE747207A5}"/>
              </a:ext>
            </a:extLst>
          </p:cNvPr>
          <p:cNvSpPr/>
          <p:nvPr/>
        </p:nvSpPr>
        <p:spPr>
          <a:xfrm>
            <a:off x="2616591" y="2470338"/>
            <a:ext cx="2293034" cy="1229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9FC31-4778-407B-B9A5-B112DF8F6E52}"/>
              </a:ext>
            </a:extLst>
          </p:cNvPr>
          <p:cNvCxnSpPr>
            <a:cxnSpLocks/>
          </p:cNvCxnSpPr>
          <p:nvPr/>
        </p:nvCxnSpPr>
        <p:spPr>
          <a:xfrm flipV="1">
            <a:off x="3770142" y="3699806"/>
            <a:ext cx="0" cy="450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09A8DFB-55D2-40C1-909E-EA13642AFA9C}"/>
              </a:ext>
            </a:extLst>
          </p:cNvPr>
          <p:cNvSpPr/>
          <p:nvPr/>
        </p:nvSpPr>
        <p:spPr>
          <a:xfrm>
            <a:off x="3001908" y="4063609"/>
            <a:ext cx="6473487" cy="8309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54F4D-6DFE-4F08-AF82-3E2023BC6922}"/>
              </a:ext>
            </a:extLst>
          </p:cNvPr>
          <p:cNvSpPr txBox="1"/>
          <p:nvPr/>
        </p:nvSpPr>
        <p:spPr>
          <a:xfrm>
            <a:off x="3001908" y="4063610"/>
            <a:ext cx="6473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 Endpoint as ‘Host’ &amp; Port no. ‘5432’ </a:t>
            </a:r>
          </a:p>
          <a:p>
            <a:r>
              <a:rPr lang="en-US" sz="2400" b="1" dirty="0"/>
              <a:t>while connecting to the Database from your code</a:t>
            </a:r>
          </a:p>
        </p:txBody>
      </p:sp>
    </p:spTree>
    <p:extLst>
      <p:ext uri="{BB962C8B-B14F-4D97-AF65-F5344CB8AC3E}">
        <p14:creationId xmlns:p14="http://schemas.microsoft.com/office/powerpoint/2010/main" val="318600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DC05CF2-9CC7-4BB8-A21B-CB9955CF2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798"/>
            <a:ext cx="12192000" cy="55426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B5FB37-4A12-432E-9008-F6505A245D00}"/>
              </a:ext>
            </a:extLst>
          </p:cNvPr>
          <p:cNvSpPr/>
          <p:nvPr/>
        </p:nvSpPr>
        <p:spPr>
          <a:xfrm>
            <a:off x="0" y="-1"/>
            <a:ext cx="12192000" cy="2518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Keep Inbound IP address as ‘0.0.0.0/0’ (default)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to connect with the database from any device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Replace ‘0.0.0.0/0’ to your ‘public IP address’ to make connection with your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FA38C-20ED-4B28-8ADC-CD12A34DB11D}"/>
              </a:ext>
            </a:extLst>
          </p:cNvPr>
          <p:cNvSpPr/>
          <p:nvPr/>
        </p:nvSpPr>
        <p:spPr>
          <a:xfrm>
            <a:off x="2574388" y="3953022"/>
            <a:ext cx="9115864" cy="309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B781C6-7555-4CA0-8788-4A72AAFFFA3C}"/>
              </a:ext>
            </a:extLst>
          </p:cNvPr>
          <p:cNvCxnSpPr/>
          <p:nvPr/>
        </p:nvCxnSpPr>
        <p:spPr>
          <a:xfrm flipH="1" flipV="1">
            <a:off x="3502856" y="4262511"/>
            <a:ext cx="337624" cy="6611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E2B87D-DE52-4F2A-AD01-6389029840D1}"/>
              </a:ext>
            </a:extLst>
          </p:cNvPr>
          <p:cNvSpPr txBox="1"/>
          <p:nvPr/>
        </p:nvSpPr>
        <p:spPr>
          <a:xfrm>
            <a:off x="3502856" y="4923692"/>
            <a:ext cx="4596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Click to update IP Address</a:t>
            </a:r>
          </a:p>
        </p:txBody>
      </p:sp>
    </p:spTree>
    <p:extLst>
      <p:ext uri="{BB962C8B-B14F-4D97-AF65-F5344CB8AC3E}">
        <p14:creationId xmlns:p14="http://schemas.microsoft.com/office/powerpoint/2010/main" val="352299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Jayakumar</dc:creator>
  <cp:lastModifiedBy>Venkatesh Jayakumar</cp:lastModifiedBy>
  <cp:revision>1</cp:revision>
  <dcterms:created xsi:type="dcterms:W3CDTF">2020-07-15T20:44:55Z</dcterms:created>
  <dcterms:modified xsi:type="dcterms:W3CDTF">2020-07-15T21:40:47Z</dcterms:modified>
</cp:coreProperties>
</file>