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Arthur Walker Jr.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19</a:t>
            </a:r>
            <a:br/>
            <a:r>
              <a:t>  </a:t>
            </a:r>
            <a:br/>
            <a:r>
              <a:t># Description  </a:t>
            </a:r>
            <a:br/>
            <a:r>
              <a:t>Arthur Bertram Cuthbert Walker Jr. (1936-2001) was a solar physicist and a</a:t>
            </a:r>
            <a:br/>
            <a:r>
              <a:t>pioneer of EUV/XUV. He was born in Cleveland, Ohio. Dr. Walker Jr. completed</a:t>
            </a:r>
            <a:br/>
            <a:r>
              <a:t>his undergraduate studies at Case Institute of technology in Cleveland in 1957</a:t>
            </a:r>
            <a:br/>
            <a:r>
              <a:t>and earned his bachelor’s degree in physics. He completed both his master’s</a:t>
            </a:r>
            <a:br/>
            <a:r>
              <a:t>and doctorate degrees in astrophysics in the University of Illinois, in 1958</a:t>
            </a:r>
            <a:br/>
            <a:r>
              <a:t>and 1962 respectively. He is most noted for having developed the solar corona.</a:t>
            </a:r>
            <a:br/>
            <a:r>
              <a:t>Two of his sounding rocket payloads, the Stanford/MSFC Rocket</a:t>
            </a:r>
            <a:br/>
            <a:r>
              <a:t>Spectroheliograph Experiment and the Multi-Spectral Solar Telescope Array,</a:t>
            </a:r>
            <a:br/>
            <a:r>
              <a:t>recorded the first full-disk, high-resolution images of the Sun in XUV with</a:t>
            </a:r>
            <a:br/>
            <a:r>
              <a:t>conventional geometries of normal incidence optics; this technology is now</a:t>
            </a:r>
            <a:br/>
            <a:r>
              <a:t>used in solar telescopes such as SOHO/EIT and TRACE, and in the fabrication of</a:t>
            </a:r>
            <a:br/>
            <a:r>
              <a:t>microchips via ultraviolet photolithography. Dr. Walker's scientific research</a:t>
            </a:r>
            <a:br/>
            <a:r>
              <a:t>focused on radiation from the Sun called extreme ultraviolet light and soft</a:t>
            </a:r>
            <a:br/>
            <a:r>
              <a:t>X-rays, which affect the chemistry of Earth's upper atmosphere, including the</a:t>
            </a:r>
            <a:br/>
            <a:r>
              <a:t>ozone layer. In the late 1970's, Dr. Walker became interested in what was then</a:t>
            </a:r>
            <a:br/>
            <a:r>
              <a:t>considered a risky and untested concept, called multilayer technology, for</a:t>
            </a:r>
            <a:br/>
            <a:r>
              <a:t>making special telescope mirrors that could reflect that radiation. He was a</a:t>
            </a:r>
            <a:br/>
            <a:r>
              <a:t>professor at Stanford University from 1974 until his death in 2001 and was a</a:t>
            </a:r>
            <a:br/>
            <a:r>
              <a:t>member of the Stanford’s Center for Space and Astrophysics at the school. In</a:t>
            </a:r>
            <a:br/>
            <a:r>
              <a:t>addition to his impressive contributions to the field, Dr. Walker Jr. spent a</a:t>
            </a:r>
            <a:br/>
            <a:r>
              <a:t>lifetime helping women and minority students find careers in science. He is</a:t>
            </a:r>
            <a:br/>
            <a:r>
              <a:t>credited with helping Stanford produce more black physicists with Ph.D.’s than</a:t>
            </a:r>
            <a:br/>
            <a:r>
              <a:t>any other university in the nation.  </a:t>
            </a:r>
            <a:br/>
            <a:r>
              <a:t>  </a:t>
            </a:r>
            <a:br/>
            <a:r>
              <a:t># Sources  </a:t>
            </a:r>
            <a:br/>
            <a:r>
              <a:t>Arthur Bertram Cuthbert Walker, Jr. (n.d.). Retrieved February 18, 2018, from</a:t>
            </a:r>
            <a:br/>
            <a:r>
              <a:t>http://www.math.buffalo.edu/mad/physics/walker_arthurbc.html Arthur Bertram</a:t>
            </a:r>
            <a:br/>
            <a:r>
              <a:t>Cuthbert Walker, Jr. (n.d.). Retrieved February 18, 2018, from</a:t>
            </a:r>
            <a:br/>
            <a:r>
              <a:t>http://www.math.buffalo.edu/mad/physics/walker_arthurbc.html  </a:t>
            </a:r>
            <a:br/>
            <a:r>
              <a:t>  </a:t>
            </a:r>
            <a:br/>
            <a:r>
              <a:t># Photo  </a:t>
            </a:r>
            <a:br/>
            <a:r>
              <a:t>http://www.math.buffalo.edu/mad/PIX/Walker.abc_old.jpg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Walker Jr.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9166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