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Tsung-Dao Lee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42, Section 2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Khai Nguyen  </a:t>
            </a:r>
            <a:br/>
            <a:r>
              <a:t>  </a:t>
            </a:r>
            <a:br/>
            <a:r>
              <a:t># Description  </a:t>
            </a:r>
            <a:br/>
            <a:r>
              <a:t>Tsung-Dao Lee is a Chinese-American physicist, known for his work on parity</a:t>
            </a:r>
            <a:br/>
            <a:r>
              <a:t>violation, the Lee Model, particle physics, relativistic heavy ion physics,</a:t>
            </a:r>
            <a:br/>
            <a:r>
              <a:t>nontopological solitons and soliton stars. He was a recipient of the 1957</a:t>
            </a:r>
            <a:br/>
            <a:r>
              <a:t>Nobel Prize in Physics at the age of 30. Lee conducted the majority of his</a:t>
            </a:r>
            <a:br/>
            <a:r>
              <a:t>life's research at Columbia University, where his first work was on a solvable</a:t>
            </a:r>
            <a:br/>
            <a:r>
              <a:t>model of quantum field theory known as the Lee Model. Later, he worked on the</a:t>
            </a:r>
            <a:br/>
            <a:r>
              <a:t>puzzle of K meson decay, through which he studied parity non-conservation in</a:t>
            </a:r>
            <a:br/>
            <a:r>
              <a:t>weak interactions. This work led to his winning the Nobel Prize in Physics. He</a:t>
            </a:r>
            <a:br/>
            <a:r>
              <a:t>was also very active in statistical mechanics, astrophysics, and a number of</a:t>
            </a:r>
            <a:br/>
            <a:r>
              <a:t>other disciplines.  </a:t>
            </a:r>
            <a:br/>
            <a:r>
              <a:t>  </a:t>
            </a:r>
            <a:br/>
            <a:r>
              <a:t># Sources  </a:t>
            </a:r>
            <a:br/>
            <a:r>
              <a:t>Lee, T. D., &amp; Yang, C. N. (1956). Question of parity conservation in weak</a:t>
            </a:r>
            <a:br/>
            <a:r>
              <a:t>interactions. Physical Review, 104(1), 254. Lee, T. D. (1981). Particle</a:t>
            </a:r>
            <a:br/>
            <a:r>
              <a:t>Physics and Introduction to Field Theory, Comtemporary Concepts in Physics</a:t>
            </a:r>
            <a:br/>
            <a:r>
              <a:t>Vol. 1. Harwood academic publishers. Lee, T. D., &amp; Yang, C. N. (1952).</a:t>
            </a:r>
            <a:br/>
            <a:r>
              <a:t>Statistical theory of equations of state and phase transitions. II. Lattice</a:t>
            </a:r>
            <a:br/>
            <a:r>
              <a:t>gas and Ising model. Physical Review, 87(3), 410. Yang, C. N., &amp; Lee, T. D.</a:t>
            </a:r>
            <a:br/>
            <a:r>
              <a:t>(1952). Statistical theory of equations of state and phase transitions. I.</a:t>
            </a:r>
            <a:br/>
            <a:r>
              <a:t>Theory of condensation. Physical Review, 87(3), 404.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https://upload.wikimedia.org/wikipedia/commons/5/53/TD_Lee.jpg  </a:t>
            </a:r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Tsung-Dao Lee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