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C.V. Raman  </a:t>
            </a:r>
            <a:br/>
            <a:r>
              <a:t>  </a:t>
            </a:r>
            <a:br/>
            <a:r>
              <a:t># Textbook  </a:t>
            </a:r>
            <a:br/>
            <a:r>
              <a:t>Knight, 2nd edition, Chapter 18, section 1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Sir Chandrasekhara Venkata Raman was the first Indian Physicist to win the</a:t>
            </a:r>
            <a:br/>
            <a:r>
              <a:t>Novel prize for his work in light scattering. He was born on November 7th,</a:t>
            </a:r>
            <a:br/>
            <a:r>
              <a:t>1988 in Tamil Nadu. His father was a professor of physics and mathematics and</a:t>
            </a:r>
            <a:br/>
            <a:r>
              <a:t>his mother came from a family of scholars. In 1921, when he was returning to</a:t>
            </a:r>
            <a:br/>
            <a:r>
              <a:t>India from London, on the voyage, he became fascinated with the blue color of</a:t>
            </a:r>
            <a:br/>
            <a:r>
              <a:t>Mediterranean sea. He had some physics apparatus on him - a prism, a miniature</a:t>
            </a:r>
            <a:br/>
            <a:r>
              <a:t>spectroscope and a diffraction grating - which he used to prove that the sea</a:t>
            </a:r>
            <a:br/>
            <a:r>
              <a:t>was scattering sunlight by water molecule, which refutes Lord Rayleigh's</a:t>
            </a:r>
            <a:br/>
            <a:r>
              <a:t>explanation that the color of the sea is a reflection of the color of the sky.</a:t>
            </a:r>
            <a:br/>
            <a:r>
              <a:t>But Rayleigh argued that the blue color of the sky was caused by scattering of</a:t>
            </a:r>
            <a:br/>
            <a:r>
              <a:t>sunlight by the air molecules. From Raman's discovery, he was obsessed with</a:t>
            </a:r>
            <a:br/>
            <a:r>
              <a:t>the idea of light scattering. Analyzing the effect of scattering light by</a:t>
            </a:r>
            <a:br/>
            <a:r>
              <a:t>water was not easy, so Raman made visual observations of how scattered lights</a:t>
            </a:r>
            <a:br/>
            <a:r>
              <a:t>of different color passed through liquid. This visual observation is now</a:t>
            </a:r>
            <a:br/>
            <a:r>
              <a:t>called the Raman scattering and is the result of the Raman effect - the change</a:t>
            </a:r>
            <a:br/>
            <a:r>
              <a:t>in the wavelength of light that occurs when a light beam is deflected by</a:t>
            </a:r>
            <a:br/>
            <a:r>
              <a:t>molecules. Raman effect was an important discovery because after its</a:t>
            </a:r>
            <a:br/>
            <a:r>
              <a:t>discovery, physicists used this technique to study the vibration and rotation</a:t>
            </a:r>
            <a:br/>
            <a:r>
              <a:t>of molecules. By the late 1930s, the Raman effect was a principal method of</a:t>
            </a:r>
            <a:br/>
            <a:r>
              <a:t>chemical analysis because Raman spectroscopy could be easily used to solid,</a:t>
            </a:r>
            <a:br/>
            <a:r>
              <a:t>liquid, gas and aqueous solutions.  </a:t>
            </a:r>
            <a:br/>
            <a:r>
              <a:t>  </a:t>
            </a:r>
            <a:br/>
            <a:r>
              <a:t># Sources  </a:t>
            </a:r>
            <a:br/>
            <a:r>
              <a:t>C.V. Raman The Raman Effect - Landmark. (n.d.). Retrieved from</a:t>
            </a:r>
            <a:br/>
            <a:r>
              <a:t>https://www.acs.org/content/acs/en/education/whatischemistry/landmarks/ramaneffect.html</a:t>
            </a:r>
            <a:br/>
            <a:br/>
            <a:r>
              <a:t>Home. (n.d.). Retrieved from https://www.famousscientists.org/c-v-raman/ Who</a:t>
            </a:r>
            <a:br/>
            <a:r>
              <a:t>is C.V. Raman? Everything You Need to Know. (n.d.). Retrieved from</a:t>
            </a:r>
            <a:br/>
            <a:r>
              <a:t>https://www.thefamouspeople.com/profiles/c-v-raman-5318.php  </a:t>
            </a:r>
            <a:br/>
            <a:r>
              <a:t>  </a:t>
            </a:r>
            <a:br/>
            <a:r>
              <a:t># Photo  </a:t>
            </a:r>
            <a:br/>
            <a:r>
              <a:t>https://www.thefamouspeople.com/profiles/images/c-v-raman-2.jpg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C.V. Raman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