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  </a:t>
            </a:r>
            <a:br/>
            <a:r>
              <a:t>Ibn al-Haytham  </a:t>
            </a:r>
            <a:br/>
            <a:r>
              <a:t>  </a:t>
            </a:r>
            <a:br/>
            <a:r>
              <a:t># Textbook  </a:t>
            </a:r>
            <a:br/>
            <a:r>
              <a:t>Knight, 2nd Edition, Chapter 18  </a:t>
            </a:r>
            <a:br/>
            <a:r>
              <a:t>  </a:t>
            </a:r>
            <a:br/>
            <a:r>
              <a:t># Textbook  </a:t>
            </a:r>
            <a:br/>
            <a:r>
              <a:t>  </a:t>
            </a:r>
            <a:br/>
            <a:r>
              <a:t>  </a:t>
            </a:r>
            <a:br/>
            <a:r>
              <a:t># Textbook  </a:t>
            </a:r>
            <a:br/>
            <a:r>
              <a:t>  </a:t>
            </a:r>
            <a:br/>
            <a:r>
              <a:t>  </a:t>
            </a:r>
            <a:br/>
            <a:r>
              <a:t># Contributors  </a:t>
            </a:r>
            <a:br/>
            <a:r>
              <a:t>  </a:t>
            </a:r>
            <a:br/>
            <a:r>
              <a:t>  </a:t>
            </a:r>
            <a:br/>
            <a:r>
              <a:t># Description  </a:t>
            </a:r>
            <a:br/>
            <a:r>
              <a:t>Ibn al-Haytham (c.965 - c.1040 AD), aka Alhazen, was a physicist as well as a</a:t>
            </a:r>
            <a:br/>
            <a:r>
              <a:t>mathematician and astronomer during the Islamic Golden Age. Alhazen is most</a:t>
            </a:r>
            <a:br/>
            <a:r>
              <a:t>known for his contributions to optics and the scientific method. Going against</a:t>
            </a:r>
            <a:br/>
            <a:r>
              <a:t>the emission theory of Euclid and Ptolemy and the intromission theory of</a:t>
            </a:r>
            <a:br/>
            <a:r>
              <a:t>Aristotle, Ibn al-Haytham theorized that we see objects because the eyes</a:t>
            </a:r>
            <a:br/>
            <a:r>
              <a:t>receive the rays of light that reflect off an object (Wikipedia). His most</a:t>
            </a:r>
            <a:br/>
            <a:r>
              <a:t>famous work, Kitāb al-manāẓir, described this phenomenon and included details</a:t>
            </a:r>
            <a:br/>
            <a:r>
              <a:t>about reflection and refraction. Ibn al-Haytham was keen on using</a:t>
            </a:r>
            <a:br/>
            <a:r>
              <a:t>experimentation and mathematical reasoning to support his theories (Lorch).</a:t>
            </a:r>
            <a:br/>
            <a:r>
              <a:t>Alhazen also had an understanding that to prove a hypothesis, one must perform</a:t>
            </a:r>
            <a:br/>
            <a:r>
              <a:t>experiments of have numerical evidence. Through this practice, he showed an</a:t>
            </a:r>
            <a:br/>
            <a:r>
              <a:t>understanding of the scientific method many centuries before it was</a:t>
            </a:r>
            <a:br/>
            <a:r>
              <a:t>established. In addition to sight and the scientific method, Alhazen</a:t>
            </a:r>
            <a:br/>
            <a:r>
              <a:t>investigated the rainbow, moonlight, celestial physics, motion of the body,</a:t>
            </a:r>
            <a:br/>
            <a:r>
              <a:t>and more (Wikipedia).  </a:t>
            </a:r>
            <a:br/>
            <a:r>
              <a:t>  </a:t>
            </a:r>
            <a:br/>
            <a:r>
              <a:t># Sources  </a:t>
            </a:r>
            <a:br/>
            <a:r>
              <a:t>Lorch, R. (2017, February 01). Ibn al-Haytham. Retrieved February 20, 2018,</a:t>
            </a:r>
            <a:br/>
            <a:r>
              <a:t>from https://www.britannica.com/biography/Ibn-al-Haytham Ibn al-Haytham.</a:t>
            </a:r>
            <a:br/>
            <a:r>
              <a:t>(2018, February 20). Retrieved February 20, 2018, from</a:t>
            </a:r>
            <a:br/>
            <a:r>
              <a:t>https://en.wikipedia.org/wiki/Ibn_al-Haytham#Scientific_method  </a:t>
            </a:r>
            <a:br/>
            <a:r>
              <a:t>  </a:t>
            </a:r>
            <a:br/>
            <a:r>
              <a:t># Photo  </a:t>
            </a:r>
            <a:br/>
            <a:r>
              <a:t>https://upload.wikimedia.org/wikipedia/commons/thumb/6/63/Alhazen%2C_the_Persian.gif/220px-Alhazen%2C_the_Persian.gif</a:t>
            </a:r>
            <a:br/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Ibn al-Haytham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839084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