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Nergis Mavalvala</a:t>
            </a:r>
            <a:br/>
            <a:r>
              <a:t>#Textbook</a:t>
            </a:r>
            <a:br/>
            <a:r>
              <a:t>#Contributors</a:t>
            </a:r>
            <a:br/>
            <a:r>
              <a:t>Geneva Bedell</a:t>
            </a:r>
            <a:br/>
            <a:br/>
            <a:r>
              <a:t>#Description</a:t>
            </a:r>
            <a:br/>
            <a:r>
              <a:t>Nergis Mavalvala is currently a Curtis and Kathleen Marble Professor of Astrophysics at MIT (“Nergis Mavalvala”, 2017). Her background includes that she was raised in Karachi, Pakistan, and moved to the United States in 1986 to study Physics at Wellesley College. There, she received a bachelor’s degree in astronomy and physics. ("Nergis Mavalvala", 2017). Her area of research is studying gravitational waves; she is well known for being among a team of scientists who detected gravitational waves for the first time. The team detected gravitational waves using the Laser Interferometer Gravitational-Wave Observatory (LIGO). ("Faculty", "Nergis Mavalvala") "The gravitational waves that LIGO detected are ripples in the space-time fabric caused by the motion of compact, massive astrophysical objects such as black holes and neutron stars." (MIT, Faculty) Nergis Mavalvala has earned multiple awards throughout her career. In 2017, she was elected to the National Academy of Sciences. ("Nergis Mavalvala", 2017)</a:t>
            </a:r>
            <a:br/>
            <a:br/>
            <a:r>
              <a:t>#Sources</a:t>
            </a:r>
            <a:br/>
            <a:r>
              <a:t>“Faculty, Nergis Mavalvala.” MIT, 4 May 2017. </a:t>
            </a:r>
            <a:br/>
            <a:r>
              <a:t>http://web.mit.edu/physics/people/faculty/mavalvala_nergis.html</a:t>
            </a:r>
            <a:br/>
            <a:br/>
            <a:r>
              <a:t>“Nergis Mavalvala”. Wikipedia ,Wikimedia Foundation, 4 Sept. 2017. </a:t>
            </a:r>
            <a:br/>
            <a:r>
              <a:t>https://en.wikipedia.org/wiki/Nergis_Mavalvala#Discovery_of_gravitational_waves</a:t>
            </a:r>
            <a:br/>
            <a:br/>
            <a:r>
              <a:t>#Photo</a:t>
            </a:r>
            <a:br/>
            <a:r>
              <a:t>http://web.mit.edu/physics/images/faculty/mavalvala_nergis.jpg</a:t>
            </a:r>
            <a:br/>
            <a:br/>
            <a:br/>
            <a:b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Nergis Mavalvala</a:t>
            </a:r>
          </a:p>
        </p:txBody>
      </p:sp>
      <p:pic>
        <p:nvPicPr>
          <p:cNvPr id="3" name="Picture 2" descr="test.jpg"/>
          <p:cNvPicPr>
            <a:picLocks noChangeAspect="1"/>
          </p:cNvPicPr>
          <p:nvPr/>
        </p:nvPicPr>
        <p:blipFill>
          <a:blip r:embed="rId2"/>
          <a:stretch>
            <a:fillRect/>
          </a:stretch>
        </p:blipFill>
        <p:spPr>
          <a:xfrm>
            <a:off x="457200" y="1600200"/>
            <a:ext cx="29718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