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Michio Katu</a:t>
            </a:r>
            <a:br/>
            <a:br/>
            <a:r>
              <a:t># Textbook  </a:t>
            </a:r>
            <a:br/>
            <a:r>
              <a:t>Knight, 3rd edition, Chapter 28  </a:t>
            </a:r>
            <a:br/>
            <a:br/>
            <a:r>
              <a:t>  </a:t>
            </a:r>
            <a:br/>
            <a:r>
              <a:t># Contributors  </a:t>
            </a:r>
            <a:br/>
            <a:r>
              <a:t>Yuyu Zhang</a:t>
            </a:r>
            <a:br/>
            <a:br/>
            <a:r>
              <a:t>  </a:t>
            </a:r>
            <a:br/>
            <a:br/>
            <a:r>
              <a:t>  </a:t>
            </a:r>
            <a:br/>
            <a:br/>
            <a:r>
              <a:t># Description</a:t>
            </a:r>
            <a:br/>
            <a:br/>
            <a:r>
              <a:t>  </a:t>
            </a:r>
            <a:br/>
            <a:r>
              <a:t>Professor Michio Kaku, born in 1947, is a theoretical physicist, futurist, and</a:t>
            </a:r>
            <a:br/>
            <a:r>
              <a:t>popularizer of science. He is one of the co-founder of string field theory, a</a:t>
            </a:r>
            <a:br/>
            <a:r>
              <a:t>branch of string theory, which intends to unite Albert Einstein's earlier</a:t>
            </a:r>
            <a:br/>
            <a:r>
              <a:t>findings with quantum physics. His research focuses on superstring theory,</a:t>
            </a:r>
            <a:br/>
            <a:r>
              <a:t>supergravity, supersymmetry, and hadronic physics. He has authored more than</a:t>
            </a:r>
            <a:br/>
            <a:r>
              <a:t>70 articles and several highly-accessible science books. He grew up a science</a:t>
            </a:r>
            <a:br/>
            <a:r>
              <a:t>enthusiast. Story has it that he built an atom smasher in his parents' garage</a:t>
            </a:r>
            <a:br/>
            <a:r>
              <a:t>for his high school science fair. His effort to popularize science has made</a:t>
            </a:r>
            <a:br/>
            <a:r>
              <a:t>him a well-known public figure. He has made multiple appearance on TV programs</a:t>
            </a:r>
            <a:br/>
            <a:r>
              <a:t>and film. A fun fact about him is that in 2016, he appeared in a TV commercial</a:t>
            </a:r>
            <a:br/>
            <a:r>
              <a:t>for Turbo Tax. He has spent majority of his academic career teaching</a:t>
            </a:r>
            <a:br/>
            <a:r>
              <a:t>Theorectical Physics at the City College of New York.</a:t>
            </a:r>
            <a:br/>
            <a:br/>
            <a:r>
              <a:t>  </a:t>
            </a:r>
            <a:br/>
            <a:br/>
            <a:r>
              <a:t># Sources  </a:t>
            </a:r>
            <a:br/>
            <a:r>
              <a:t>Michio Kaku Biolography (April 2,2014) Retrived from</a:t>
            </a:r>
            <a:br/>
            <a:r>
              <a:t>&lt;https://www.biography.com/people/michio-kaku-21429817&gt; access date February</a:t>
            </a:r>
            <a:br/>
            <a:r>
              <a:t>18, 2018)</a:t>
            </a:r>
            <a:br/>
            <a:br/>
            <a:r>
              <a:t>  </a:t>
            </a:r>
            <a:br/>
            <a:br/>
            <a:r>
              <a:t># Photo  </a:t>
            </a:r>
            <a:br/>
            <a:r>
              <a:t>https://innotechtoday.com/wp-content/uploads/2017/03/Micio-new-2.jpg</a:t>
            </a:r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Michio Katu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44563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