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Ruby Payne-Scott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15  </a:t>
            </a:r>
            <a:br/>
            <a:r>
              <a:t>  </a:t>
            </a:r>
            <a:br/>
            <a:r>
              <a:t># Contributors  </a:t>
            </a:r>
            <a:br/>
            <a:r>
              <a:t>Megan Hedinger  </a:t>
            </a:r>
            <a:br/>
            <a:r>
              <a:t>  </a:t>
            </a:r>
            <a:br/>
            <a:r>
              <a:t># Description  </a:t>
            </a:r>
            <a:br/>
            <a:r>
              <a:t>Ruby Payne-Scott was an Australian born physicist and radio astronomer. She</a:t>
            </a:r>
            <a:br/>
            <a:r>
              <a:t>began work as a physicist with the cancer treatment center at the University</a:t>
            </a:r>
            <a:br/>
            <a:r>
              <a:t>of Sydney where she focused on radiation therapy as a form of cancer</a:t>
            </a:r>
            <a:br/>
            <a:r>
              <a:t>treatment. She later completed her master's thesis on wavelength distributions</a:t>
            </a:r>
            <a:br/>
            <a:r>
              <a:t>of radiation. Ruby worked briefly as a teacher before receiving a job in the</a:t>
            </a:r>
            <a:br/>
            <a:r>
              <a:t>radiophysics division of the Commonwealth Scientific and Industrial Research</a:t>
            </a:r>
            <a:br/>
            <a:r>
              <a:t>Organization where she worked on radar technology for the army. Her most</a:t>
            </a:r>
            <a:br/>
            <a:r>
              <a:t>notable contribution, however, lay in her interest in extraterrestrial radio</a:t>
            </a:r>
            <a:br/>
            <a:r>
              <a:t>signals. She demonstrated, with the help of two colleagues, that radio</a:t>
            </a:r>
            <a:br/>
            <a:r>
              <a:t>brightness across the sky could be treated as a two-dimensional sum of an</a:t>
            </a:r>
            <a:br/>
            <a:r>
              <a:t>infinite series of simple waveforms and showed that it could be computed using</a:t>
            </a:r>
            <a:br/>
            <a:r>
              <a:t>the Fourier transform. Ruby's work served as a mathematical foundation for</a:t>
            </a:r>
            <a:br/>
            <a:r>
              <a:t>radio astronomy. In addition to being a brilliant scientist, she was an avid</a:t>
            </a:r>
            <a:br/>
            <a:r>
              <a:t>supporter of women's rights believing in equal employment and pay for women.  </a:t>
            </a:r>
            <a:br/>
            <a:r>
              <a:t>  </a:t>
            </a:r>
            <a:br/>
            <a:r>
              <a:t># Sources  </a:t>
            </a:r>
            <a:br/>
            <a:r>
              <a:t>Goss, W., &amp; Hooker, C. (2018). Biography - Ruby Violet Payne-Scott -</a:t>
            </a:r>
            <a:br/>
            <a:r>
              <a:t>Australian Dictionary of Biography. Adb.anu.edu.au. Retrieved 19 February</a:t>
            </a:r>
            <a:br/>
            <a:r>
              <a:t>2018, from http://adb.anu.edu.au/biography/payne-scott-ruby-violet-15036</a:t>
            </a:r>
            <a:br/>
            <a:br/>
            <a:r>
              <a:t>Ruby Payne-Scott [1912-1981] - CSIROpedia. (2018). CSIROpedia. Retrieved 19</a:t>
            </a:r>
            <a:br/>
            <a:r>
              <a:t>February 2018, from https://csiropedia.csiro.au/payne-scott-ruby/  </a:t>
            </a:r>
            <a:br/>
            <a:r>
              <a:t>  </a:t>
            </a:r>
            <a:br/>
            <a:r>
              <a:t># Photo  </a:t>
            </a:r>
            <a:br/>
            <a:r>
              <a:t>https://csiropedia.csiro.au/wp-content/uploads/2015/01/6235943.jpg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Ruby Payne-Scott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9259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