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Chien-Shiung Wu</a:t>
            </a:r>
            <a:br/>
            <a:r>
              <a:t># Textbook</a:t>
            </a:r>
            <a:br/>
            <a:r>
              <a:t>Knight, Physics for Scientists and Engineers: A Strategic Approach with Modern Physics, 3rd Edition, Chapter 42, Section 2</a:t>
            </a:r>
            <a:br/>
            <a:r>
              <a:t># Contributors</a:t>
            </a:r>
            <a:br/>
            <a:r>
              <a:t>Khyrul Khan</a:t>
            </a:r>
            <a:br/>
            <a:br/>
            <a:r>
              <a:t># Description</a:t>
            </a:r>
            <a:br/>
            <a:r>
              <a:t>Chien-Shiung Wu (1912-1997) was a Chinese-American experimental physicist who made significant contributions in the field of nuclear physics1 (Wikipedia). Wu worked on the infamous Manhattan Project where she developed the process of separating uranium metal to uranium-235 and uranium-238 by gaseous diffusion1 (Wikipedia). Her work was credited to contradict the hypothetical Law of Conservation of Parity, which at the time was a well-established law and basically entailed a very complicated way of proving the idea of symmetry, where particles that are mirror images of each other will act in identical ways3 (ListVerse). Her experiments were incredibly significant in that she was able to show that one particle was more likely to eject an electron than the other and they were therefore not symmetrical and that observation overturned a 30-year belief and shattered the conservation of parity law3 (ListVerse). The discovery of parity violation was a major contribution to particle physics and the development of the Standard Model which is a paradigm of the modern quantum field theory2 (Wikipedia). It is little wonder that Wu is now hailed as “The First Lady of Physics” and the “Chinese Marie Curie”1(Wikipedia). However, unfortunately, like many of her contemporary female scientists, Wu’s work was discredited and her male co-workers Lee and Yang got awarded the Nobel Prize for Physics for ‘her’ experiment3 (ListVerse). In fact, she received no mention or credit for her significant contribution to the project until 1978, when she was awarded the inaugural Wolf Prize for Physics two decades after her ground-breaking experiment1(Wikipedia).</a:t>
            </a:r>
            <a:br/>
            <a:br/>
            <a:r>
              <a:t># Sources</a:t>
            </a:r>
            <a:br/>
            <a:r>
              <a:t>Chien-Shiung Wu. Wikipedia. The Free Encyclopedia. Wikimedia Foundation, Inc. 20 September 2017. Web. 06 October 2017. https://en.wikipedia.org/wiki/Chien-Shiung_Wu</a:t>
            </a:r>
            <a:br/>
            <a:r>
              <a:t>Standard Model. Wikipedia. The Free Encyclopedia. Wikimedia Foundation, Inc. 16 September 2017. Web. 06 October 2017. https://en.wikipedia.org/wiki/Standard_Model</a:t>
            </a:r>
            <a:br/>
            <a:r>
              <a:t>10 Groundbreaking Women Scientists Written Off By History. Shelby Hoebee. October 14, 2013. ListVerse. http://listverse.com/2013/10/14/10-groundbreaking-women-scientists-written-off-by-history/. Accessed 06 October 2017.</a:t>
            </a:r>
            <a:br/>
            <a:r>
              <a:t># Photo</a:t>
            </a:r>
            <a:br/>
            <a:r>
              <a:t>http://www.history.com/images/media/slideshow/women-in-science-and-health/chien-shiung-wu.jpg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Chien-Shiung Wu</a:t>
            </a:r>
          </a:p>
        </p:txBody>
      </p:sp>
      <p:pic>
        <p:nvPicPr>
          <p:cNvPr id="3" name="Picture 2" descr="test.jpg"/>
          <p:cNvPicPr>
            <a:picLocks noChangeAspect="1"/>
          </p:cNvPicPr>
          <p:nvPr/>
        </p:nvPicPr>
        <p:blipFill>
          <a:blip r:embed="rId2"/>
          <a:stretch>
            <a:fillRect/>
          </a:stretch>
        </p:blipFill>
        <p:spPr>
          <a:xfrm>
            <a:off x="457200" y="1600200"/>
            <a:ext cx="6713738"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