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Dr. Hadiyah Green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17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Irving Barrera  </a:t>
            </a:r>
            <a:br/>
            <a:r>
              <a:t>  </a:t>
            </a:r>
            <a:br/>
            <a:r>
              <a:t># Description  </a:t>
            </a:r>
            <a:br/>
            <a:r>
              <a:t>The more I learn about the scientific community, the more I learn about the</a:t>
            </a:r>
            <a:br/>
            <a:r>
              <a:t>issues of sexism and racism affecting women and minorities wanting to do</a:t>
            </a:r>
            <a:br/>
            <a:r>
              <a:t>research. There is definitely a stigma against women and women of color</a:t>
            </a:r>
            <a:br/>
            <a:r>
              <a:t>wanting to do research at a professional level. Countless are the cases, of</a:t>
            </a:r>
            <a:br/>
            <a:r>
              <a:t>female scientists that have to choose between having a family and their</a:t>
            </a:r>
            <a:br/>
            <a:r>
              <a:t>professional careers, and smaller is the number of women of color that have a</a:t>
            </a:r>
            <a:br/>
            <a:r>
              <a:t>leadership position in the labs where they do research. For this reason, it is</a:t>
            </a:r>
            <a:br/>
            <a:r>
              <a:t>important to shed the light on inspiring women who are making major</a:t>
            </a:r>
            <a:br/>
            <a:r>
              <a:t>contributions to their fields because they are role models that future</a:t>
            </a:r>
            <a:br/>
            <a:r>
              <a:t>scientists can look up to. I found a scientist who is making groundbreaking</a:t>
            </a:r>
            <a:br/>
            <a:r>
              <a:t>discoveries in the field of lasers. Her name is Hadiyah Green and she is</a:t>
            </a:r>
            <a:br/>
            <a:r>
              <a:t>developing laser technologies to kill cancer cells. She earned her PhD in</a:t>
            </a:r>
            <a:br/>
            <a:r>
              <a:t>Physics from the University of Alabama Birmingham. After her closest relatives</a:t>
            </a:r>
            <a:br/>
            <a:r>
              <a:t>were diagnosed with cancer, she decided to use her background to develop</a:t>
            </a:r>
            <a:br/>
            <a:r>
              <a:t>lasers that selectively target cancer cells through the use of nanoparticles.</a:t>
            </a:r>
            <a:br/>
            <a:r>
              <a:t>She has tested her treatment on mice and has obtained promising results. In</a:t>
            </a:r>
            <a:br/>
            <a:r>
              <a:t>the future, she hopes to advance her research to make it useful for humans.  </a:t>
            </a:r>
            <a:br/>
            <a:r>
              <a:t>  </a:t>
            </a:r>
            <a:br/>
            <a:r>
              <a:t># Sources  </a:t>
            </a:r>
            <a:br/>
            <a:r>
              <a:t>https://womenintheworld.com/2016/01/09/black-female-physicist-pioneers-</a:t>
            </a:r>
            <a:br/>
            <a:r>
              <a:t>technology-that-kills-cancer-cells-with-lasers/?refresh  </a:t>
            </a:r>
            <a:br/>
            <a:r>
              <a:t>  </a:t>
            </a:r>
            <a:br/>
            <a:r>
              <a:t># Photo  </a:t>
            </a:r>
            <a:br/>
            <a:r>
              <a:t>http://www.msm.edu/_resources/MSMimages/FacultyDirectoryImages/Physiology/HadiyahNGreen.jpg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Dr. Hadiyah Green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3375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