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Isamu Akasaki</a:t>
            </a:r>
            <a:br/>
            <a:r>
              <a:t># Textbook</a:t>
            </a:r>
            <a:br/>
            <a:r>
              <a:t>Knight, Physics for Scientists and Engineers: A Strategic Approach with Modern Physics, 3rd Edition, Chapter 30</a:t>
            </a:r>
            <a:br/>
            <a:r>
              <a:t>#Contributors</a:t>
            </a:r>
            <a:br/>
            <a:br/>
            <a:r>
              <a:t># Description</a:t>
            </a:r>
            <a:br/>
            <a:r>
              <a:t>The main contribution of Isamu Akasaki is in the semiconductor field. He, along with Hiroshi Amano and Shuji Nakamura invented efficient blue light-emitting diodes, and won the 2014 Noble Prize in Physics. He worked on GaN to make high-brightness blue LED light. As a result, people are able to have bright white LED light as an energy-saving light source.</a:t>
            </a:r>
            <a:br/>
            <a:r>
              <a:t># Sources</a:t>
            </a:r>
            <a:br/>
            <a:r>
              <a:t>"Isamu Akasaki." Isamu Akasaki - Engineering and Technology History Wiki, 	http://ethw.org/Isamu_Akasaki.</a:t>
            </a:r>
            <a:br/>
            <a:r>
              <a:t>"Isamu Akasaki." Wikipedia, Wikimedia Foundation, 4 Oct. 2017, 	http://en.wikipedia.org/wiki/Isamu_Akasaki. </a:t>
            </a:r>
            <a:br/>
            <a:r>
              <a:t># Photo</a:t>
            </a:r>
            <a:br/>
            <a:r>
              <a:t>http://ethw.org/w/images/7/7c/Isamu_Akasaki_2482.jpg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Isamu Akasaki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05752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