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Ronald McNair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6, section 6</a:t>
            </a:r>
            <a:br/>
            <a:r>
              <a:t>  </a:t>
            </a:r>
            <a:br/>
            <a:r>
              <a:t># Description  </a:t>
            </a:r>
            <a:br/>
            <a:r>
              <a:t>McNair was an American physicist and an astronaut for NASA. He only lived</a:t>
            </a:r>
            <a:br/>
            <a:r>
              <a:t>until the age of 36, for he died during the launch of the Space Shuttle</a:t>
            </a:r>
            <a:br/>
            <a:r>
              <a:t>Challenger in 1986. He received his bachelors from North Carolina A &amp; T State,</a:t>
            </a:r>
            <a:br/>
            <a:r>
              <a:t>and received doctorates from MIT, NC A&amp;T State, Morris College and Univ. or</a:t>
            </a:r>
            <a:br/>
            <a:r>
              <a:t>South Carolina. McNair was a 5th degree black belt in karate and a performing</a:t>
            </a:r>
            <a:br/>
            <a:r>
              <a:t>Jazz saxophonist.  </a:t>
            </a:r>
            <a:br/>
            <a:r>
              <a:t>  </a:t>
            </a:r>
            <a:br/>
            <a:r>
              <a:t># Sources  </a:t>
            </a:r>
            <a:br/>
            <a:r>
              <a:t>Biographical Data of Ronald E. McNair. (2003, December). Retrieved February</a:t>
            </a:r>
            <a:br/>
            <a:r>
              <a:t>20, 2018, from https://www.jsc.nasa.gov/Bios/htmlbios/mcnair.html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https://upload.wikimedia.org/wikipedia/commons/a/a1/Ronald_mcnair.jpg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 McNair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713584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