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Shin'ichirō Tomonaga 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30, section 3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Shin'ichirō Tomonaga was born on March 31, 1906 in Tokyo, Japan. He is a</a:t>
            </a:r>
            <a:br/>
            <a:r>
              <a:t>Japanese scientist who won the Nobel Prize in Physics in 1965 for developing</a:t>
            </a:r>
            <a:br/>
            <a:r>
              <a:t>basic principles of quantum electrodynamics. He was a professor of Physics at</a:t>
            </a:r>
            <a:br/>
            <a:r>
              <a:t>the Tokyo University of Education. From 1937 to 1939, he was in Germany to</a:t>
            </a:r>
            <a:br/>
            <a:r>
              <a:t>study nuclear physics and the quantum field theory. In 1940, he developed the</a:t>
            </a:r>
            <a:br/>
            <a:r>
              <a:t>intermediate coupling theory in order to clarify the structure of the meson</a:t>
            </a:r>
            <a:br/>
            <a:r>
              <a:t>cloud around the nucleon. During WWII, he solved the motion of electrons in</a:t>
            </a:r>
            <a:br/>
            <a:r>
              <a:t>the magnetron and also developed a unified theory of systems consisting of</a:t>
            </a:r>
            <a:br/>
            <a:r>
              <a:t>wave guides and cavity resonators. Dr. Tomonaga was the President of the Tokyo</a:t>
            </a:r>
            <a:br/>
            <a:r>
              <a:t>University of Education from 1956 to 1962. He has actively campaigned against</a:t>
            </a:r>
            <a:br/>
            <a:r>
              <a:t>the spread of nuclear weapons and for peaceful use of nuclear energy.  </a:t>
            </a:r>
            <a:br/>
            <a:r>
              <a:t>  </a:t>
            </a:r>
            <a:br/>
            <a:r>
              <a:t># Sources  </a:t>
            </a:r>
            <a:br/>
            <a:r>
              <a:t>https://www.britannica.com/biography/Tomonaga-Shinichiro</a:t>
            </a:r>
            <a:br/>
            <a:r>
              <a:t>https://www.nobelprize.org/nobel_prizes/physics/laureates/1965/tomonaga-</a:t>
            </a:r>
            <a:br/>
            <a:r>
              <a:t>bio.html https://en.wikipedia.org/wiki/Shin%27ichir%C5%8D_Tomonaga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https://upload.wikimedia.org/wikipedia/commons/3/3a/Tomonaga.jpg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Shin'ichirō Tomonaga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32727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