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E. C. George Sudarshan</a:t>
            </a:r>
            <a:br/>
            <a:r>
              <a:t>  </a:t>
            </a:r>
            <a:br/>
            <a:r>
              <a:t># Textbook  </a:t>
            </a:r>
            <a:br/>
            <a:r>
              <a:t>Knight, College Physics: A Strategic Approach, 2nd Edition, Chapter 27, Nuclear Fission</a:t>
            </a:r>
            <a:br/>
            <a:r>
              <a:t>Knight, Physics for Scientists and Engineers: A Strategic Approach with Modern Physics, 3rd Edition, Chapter 37</a:t>
            </a:r>
            <a:br/>
            <a:r>
              <a:t>Knight, Physics for Scientists and Engineers: A Strategic Approach with Modern Physics, 3rd Edition, Chapter 42 </a:t>
            </a:r>
            <a:br/>
            <a:br/>
            <a:r>
              <a:t># Contributors  </a:t>
            </a:r>
            <a:br/>
            <a:r>
              <a:t>  </a:t>
            </a:r>
            <a:br/>
            <a:r>
              <a:t># Description  </a:t>
            </a:r>
            <a:br/>
            <a:r>
              <a:t>E. C. George Sudarshan is a theoretical physicist born in Pallam, Kerala. He</a:t>
            </a:r>
            <a:br/>
            <a:r>
              <a:t>has made significant contributions such as proposing the theory of V-A</a:t>
            </a:r>
            <a:br/>
            <a:r>
              <a:t>WeakForce which is central to radioactive decay and nuclear fission.</a:t>
            </a:r>
            <a:br/>
            <a:r>
              <a:t>Controversially, he was not awarded a Nobel Prize for his work on quantum</a:t>
            </a:r>
            <a:br/>
            <a:r>
              <a:t>optics (Sudharshan-Glauber representation), while Glauber received recognition</a:t>
            </a:r>
            <a:br/>
            <a:r>
              <a:t>for it in 2005.  </a:t>
            </a:r>
            <a:br/>
            <a:r>
              <a:t>  </a:t>
            </a:r>
            <a:br/>
            <a:r>
              <a:t># Sources  </a:t>
            </a:r>
            <a:br/>
            <a:r>
              <a:t>E. C. George Sudarshan. (2018, February 20). Retrieved February 20, 2018, from</a:t>
            </a:r>
            <a:br/>
            <a:r>
              <a:t>https://en.wikipedia.org/wiki/E._C._George_Sudarshan  </a:t>
            </a:r>
            <a:br/>
            <a:r>
              <a:t>  </a:t>
            </a:r>
            <a:br/>
            <a:r>
              <a:t># Photo  </a:t>
            </a:r>
            <a:br/>
            <a:r>
              <a:t>http://dftuz.unizar.es/sudarshan/gsphoto.jpg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E. C. George Sudarshan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561152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