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</a:t>
            </a:r>
            <a:br/>
            <a:r>
              <a:t>Emmy Noether</a:t>
            </a:r>
            <a:br/>
            <a:br/>
            <a:r>
              <a:t># Textbook</a:t>
            </a:r>
            <a:br/>
            <a:r>
              <a:t>Knight, Physics for Scientists and Engineers: A Strategic Approach with Modern Physics, 3rd Edition, Chapter 9</a:t>
            </a:r>
            <a:br/>
            <a:r>
              <a:t>Knight, Physics for Scientists and Engineers: A Strategic Approach with Modern Physics, 3rd Edition, Chapter 10 </a:t>
            </a:r>
            <a:br/>
            <a:br/>
            <a:r>
              <a:t># Contributor</a:t>
            </a:r>
            <a:br/>
            <a:r>
              <a:t>Mai Hoang</a:t>
            </a:r>
            <a:br/>
            <a:br/>
            <a:r>
              <a:t># Description</a:t>
            </a:r>
            <a:br/>
            <a:br/>
            <a:r>
              <a:t>Amalie Emmy Noether was a German mathematician and physicist known for her</a:t>
            </a:r>
            <a:br/>
            <a:r>
              <a:t>landmark contributions to abstract algebra and theoretical physics. One of her</a:t>
            </a:r>
            <a:br/>
            <a:r>
              <a:t>most remarkable discoveries in physics was Noether's theorem. The theorem</a:t>
            </a:r>
            <a:br/>
            <a:r>
              <a:t>states that every differentiable symmetry of the action of a physical system</a:t>
            </a:r>
            <a:br/>
            <a:r>
              <a:t>has a corresponding conservation law. In 1915, Noether was helping two other</a:t>
            </a:r>
            <a:br/>
            <a:r>
              <a:t>scientists, David Hilbert and Felix Klein, to understand Albert Einstein's</a:t>
            </a:r>
            <a:br/>
            <a:r>
              <a:t>general relativity theory when she proved Noether's first theorem. Upon</a:t>
            </a:r>
            <a:br/>
            <a:r>
              <a:t>receiving her work, Einstein wrote to Hilbert: "Yesterday I received from Miss</a:t>
            </a:r>
            <a:br/>
            <a:r>
              <a:t>Noether a very interesting paper... I'm impressed that such things can be</a:t>
            </a:r>
            <a:br/>
            <a:r>
              <a:t>understood in such a general way. The old guard at Göttingen should take some</a:t>
            </a:r>
            <a:br/>
            <a:r>
              <a:t>lessons from Miss Noether! She seems to know her stuff."</a:t>
            </a:r>
            <a:br/>
            <a:br/>
            <a:r>
              <a:t>Noether's theorem has become a fundamental tool of modern theoretical physics</a:t>
            </a:r>
            <a:br/>
            <a:r>
              <a:t>because of the insight it gives into conservation laws and also being</a:t>
            </a:r>
            <a:br/>
            <a:r>
              <a:t>practical calculation tool. For example, suppose that a new physical</a:t>
            </a:r>
            <a:br/>
            <a:r>
              <a:t>phenomenon is discovered. Noether's theorem provides a test for theoretical</a:t>
            </a:r>
            <a:br/>
            <a:r>
              <a:t>models of the phenomenon: if the theory has a continuous symmetry, then</a:t>
            </a:r>
            <a:br/>
            <a:r>
              <a:t>Noether's theorem guarantees that the theory has a conserved quantity, and for</a:t>
            </a:r>
            <a:br/>
            <a:r>
              <a:t>the theory to be correct, this conservation must be observable in experiments.</a:t>
            </a:r>
            <a:br/>
            <a:br/>
            <a:r>
              <a:t>  </a:t>
            </a:r>
            <a:br/>
            <a:br/>
            <a:r>
              <a:t># Sources</a:t>
            </a:r>
            <a:br/>
            <a:r>
              <a:t>https://en.wikipedia.org/wiki/Emmy_Noether</a:t>
            </a:r>
            <a:br/>
            <a:br/>
            <a:r>
              <a:t>  </a:t>
            </a:r>
            <a:br/>
            <a:br/>
            <a:r>
              <a:t># Photo</a:t>
            </a:r>
            <a:br/>
            <a:r>
              <a:t>https://upload.wikimedia.org/wikipedia/commons/thumb/e/e5/Noether.jpg/330px-Noether.jpg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Emmy Noether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2999523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