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Gang-yu Liu  </a:t>
            </a:r>
            <a:br/>
            <a:r>
              <a:t>  </a:t>
            </a:r>
            <a:br/>
            <a:r>
              <a:t># Textbook  </a:t>
            </a:r>
            <a:br/>
            <a:r>
              <a:t>Knight, College Physics: A Strategic Approach, 2nd Edition, Chapter 28, section 8</a:t>
            </a:r>
            <a:br/>
            <a:r>
              <a:t>Knight, Physics for Scientists and Engineers: A Strategic Approach with Modern Physics, 3rd Edition, Chapter 5 </a:t>
            </a:r>
            <a:br/>
            <a:r>
              <a:t>  </a:t>
            </a:r>
            <a:br/>
            <a:r>
              <a:t># Contributors  </a:t>
            </a:r>
            <a:br/>
            <a:r>
              <a:t>  </a:t>
            </a:r>
            <a:br/>
            <a:r>
              <a:t>  </a:t>
            </a:r>
            <a:br/>
            <a:r>
              <a:t># Description  </a:t>
            </a:r>
            <a:br/>
            <a:r>
              <a:t>Gang-yu Liu is a chemist and professor at the UC Davis. She graduated from</a:t>
            </a:r>
            <a:br/>
            <a:r>
              <a:t>Beijing University and received her M.A. and Ph.D. degree from Princeton</a:t>
            </a:r>
            <a:br/>
            <a:r>
              <a:t>University by 1992. Her research is focused on development of nanotechnology</a:t>
            </a:r>
            <a:br/>
            <a:r>
              <a:t>and potential applications to bioanalytical chemistry ("Gang-yu Liu", 2017).</a:t>
            </a:r>
            <a:br/>
            <a:r>
              <a:t>To investigate the cancer cell signaling and allergy, she has used high</a:t>
            </a:r>
            <a:br/>
            <a:r>
              <a:t>resolution images taken by AFM (Atomic Force Microscopy) and published papers</a:t>
            </a:r>
            <a:br/>
            <a:r>
              <a:t>about her research on nanostructures of ligands and receptors.Through her</a:t>
            </a:r>
            <a:br/>
            <a:r>
              <a:t>research using AFM, the method for nanografting for determining the</a:t>
            </a:r>
            <a:br/>
            <a:r>
              <a:t>orientation and packing of biomolecules on surfaces has been developed</a:t>
            </a:r>
            <a:br/>
            <a:r>
              <a:t>significantly. Also, her research on nanotechnology and bioanalytical</a:t>
            </a:r>
            <a:br/>
            <a:r>
              <a:t>chemistry has been expected to have a potential for medical and biological</a:t>
            </a:r>
            <a:br/>
            <a:r>
              <a:t>applications ranging from medicines to fundamental studies of molecular</a:t>
            </a:r>
            <a:br/>
            <a:r>
              <a:t>biology. Based on her fabulous work on nanolithographic methods, she got</a:t>
            </a:r>
            <a:br/>
            <a:r>
              <a:t>several awards including Career Development Chair Award, Wayne State</a:t>
            </a:r>
            <a:br/>
            <a:r>
              <a:t>University (2000-2001), Outstanding Scholarly Achievement Award, Wayne State</a:t>
            </a:r>
            <a:br/>
            <a:r>
              <a:t>University (2000), NSF CAREER Award (1997-2001), Arnold and Mabel Beckman</a:t>
            </a:r>
            <a:br/>
            <a:r>
              <a:t>Young Investigator Award (1996-1998), and Camille and Henry Dreyfus New</a:t>
            </a:r>
            <a:br/>
            <a:r>
              <a:t>Faculty Award (1994-1999).</a:t>
            </a:r>
            <a:br/>
            <a:br/>
            <a:r>
              <a:t>  </a:t>
            </a:r>
            <a:br/>
            <a:r>
              <a:t># Sources  </a:t>
            </a:r>
            <a:br/>
            <a:r>
              <a:t>Gang-yu Liu. (2017, Oct 5). Retrieved from</a:t>
            </a:r>
            <a:br/>
            <a:r>
              <a:t>https://chemistry.ucdavis.edu/people/gang-yu-liu</a:t>
            </a:r>
            <a:br/>
            <a:br/>
            <a:r>
              <a:t>Nanografting for Surface Physical Chemistry. (2017, Nov 19). Retrieved from</a:t>
            </a:r>
            <a:br/>
            <a:r>
              <a:t>https://pdfs.semanticscholar.org/79dc/1a5846db51048144e2a7d912202d827ffa4e.pdf  </a:t>
            </a:r>
            <a:br/>
            <a:r>
              <a:t>  </a:t>
            </a:r>
            <a:br/>
            <a:r>
              <a:t># Photo  </a:t>
            </a:r>
            <a:br/>
            <a:r>
              <a:t>https://chemistry.ucdavis.edu/sites/g/files/dgvnsk196/files/styles/sf_profile/public/images/person/Liu-Gangyu.jpg?h=7c1d8cc5&amp;itok=91BsutFA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Gang-yu Liu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099034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