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# Name</a:t>
            </a:r>
            <a:br/>
            <a:r>
              <a:t>Garrett Morgan</a:t>
            </a:r>
            <a:br/>
            <a:br/>
            <a:r>
              <a:t># Textbook</a:t>
            </a:r>
            <a:br/>
            <a:r>
              <a:t>Knight, Physics for Scientists and Engineers: A Strategic Approach with Modern Physics, 3rd Edition, Chapter 15 </a:t>
            </a:r>
            <a:br/>
            <a:r>
              <a:t>Knight, Physics for Scientists and Engineers: A Strategic Approach with Modern Physics, 3rd Edition, Chapter 30</a:t>
            </a:r>
            <a:br/>
            <a:br/>
            <a:r>
              <a:t># Description</a:t>
            </a:r>
            <a:br/>
            <a:r>
              <a:t>Invented the smoke mask, which uses many mechanisms studied in physics</a:t>
            </a:r>
            <a:br/>
            <a:r>
              <a:t>like gas separation depending on density. He also used electricity to</a:t>
            </a:r>
            <a:br/>
            <a:r>
              <a:t>invent electric traffic signals in Cleveland.</a:t>
            </a:r>
            <a:br/>
            <a:br/>
            <a:r>
              <a:t># Photo</a:t>
            </a:r>
            <a:br/>
            <a:r>
              <a:t>https://upload.wikimedia.org/wikipedia/en/f/f7/Garrett_Morgan.gif</a:t>
            </a:r>
            <a:b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gif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Garrett Morgan</a:t>
            </a:r>
          </a:p>
        </p:txBody>
      </p:sp>
      <p:pic>
        <p:nvPicPr>
          <p:cNvPr id="3" name="Picture 2" descr="te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644153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