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Margaret Murnane</a:t>
            </a:r>
            <a:br/>
            <a:r>
              <a:t># Textbook</a:t>
            </a:r>
            <a:br/>
            <a:r>
              <a:t>Knight, Physics for Scientists and Engineers: A Strategic Approach with Modern Physics, 3rd Edition, Chapter 32, section 2</a:t>
            </a:r>
            <a:br/>
            <a:r>
              <a:t>Halliday Resnick and Walker, 6th edition, Chapter 6</a:t>
            </a:r>
            <a:br/>
            <a:br/>
            <a:r>
              <a:t># Description</a:t>
            </a:r>
            <a:br/>
            <a:r>
              <a:t>Margaret Murnane is an optical physicist at the University of</a:t>
            </a:r>
            <a:br/>
            <a:r>
              <a:t>Colorado. She has built "the fastest things that humans have ever</a:t>
            </a:r>
            <a:br/>
            <a:r>
              <a:t>created" lasers which can flash for "ten quadrillionths of a second"!</a:t>
            </a:r>
            <a:br/>
            <a:r>
              <a:t>Her background includes the fact that "physics was [her] worst subject</a:t>
            </a:r>
            <a:br/>
            <a:r>
              <a:t>in high school" but she dreamed of being a physicist because she loved</a:t>
            </a:r>
            <a:br/>
            <a:r>
              <a:t>the "excitement of discovery." She and her husband now run a lab at</a:t>
            </a:r>
            <a:br/>
            <a:r>
              <a:t>the University of Colorado. In the lab, she records "some of the</a:t>
            </a:r>
            <a:br/>
            <a:r>
              <a:t>fastest motions in our natural world." Her lasers can capture the</a:t>
            </a:r>
            <a:br/>
            <a:r>
              <a:t>movement of electrons. Her newest laser and x-ray beams can flash for</a:t>
            </a:r>
            <a:br/>
            <a:r>
              <a:t>less than 0.00000000000000001 seconds. Talk about "in the blink of an</a:t>
            </a:r>
            <a:br/>
            <a:r>
              <a:t>eye!" She is able to pass on excitement and knowledge to</a:t>
            </a:r>
            <a:br/>
            <a:r>
              <a:t>students. Scientists use her lasers which are based on her</a:t>
            </a:r>
            <a:br/>
            <a:r>
              <a:t>titanium-sapphire design to study a wide range of phenomena (chemical</a:t>
            </a:r>
            <a:br/>
            <a:r>
              <a:t>reactions, etc.).</a:t>
            </a:r>
            <a:br/>
            <a:br/>
            <a:r>
              <a:t># Sources</a:t>
            </a:r>
            <a:br/>
            <a:r>
              <a:t>https://en.wikipedia.org/wiki/Margaret_Murnane</a:t>
            </a:r>
            <a:br/>
            <a:r>
              <a:t>https://jila.colorado.edu/kmlabs/bio/murnane</a:t>
            </a:r>
            <a:br/>
            <a:br/>
            <a:r>
              <a:t># Photo</a:t>
            </a:r>
            <a:br/>
            <a:r>
              <a:t>https://jila.colorado.edu/kmlabs/sites/default/files/styles/200_image/public/images/bios/Margaret_Murnane_portrait.jpg?itok=jY-_AF2Q</a:t>
            </a:r>
            <a:br/>
            <a:r>
              <a:t>https://www.colorado.edu/physics/sites/default/files/styles/small/public/people/murnane_margaret_final.jpg?itok=5D4kIR1j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Margaret Murnane</a:t>
            </a:r>
            <a:br/>
            <a:r>
              <a:t># Textbook</a:t>
            </a:r>
            <a:br/>
            <a:r>
              <a:t>Knight, Physics for Scientists and Engineers: A Strategic Approach with Modern Physics, 3rd Edition, Chapter 32, section 2</a:t>
            </a:r>
            <a:br/>
            <a:r>
              <a:t>Halliday Resnick and Walker, 6th edition, Chapter 6</a:t>
            </a:r>
            <a:br/>
            <a:br/>
            <a:r>
              <a:t># Description</a:t>
            </a:r>
            <a:br/>
            <a:r>
              <a:t>Margaret Murnane is an optical physicist at the University of</a:t>
            </a:r>
            <a:br/>
            <a:r>
              <a:t>Colorado. She has built "the fastest things that humans have ever</a:t>
            </a:r>
            <a:br/>
            <a:r>
              <a:t>created" lasers which can flash for "ten quadrillionths of a second"!</a:t>
            </a:r>
            <a:br/>
            <a:r>
              <a:t>Her background includes the fact that "physics was [her] worst subject</a:t>
            </a:r>
            <a:br/>
            <a:r>
              <a:t>in high school" but she dreamed of being a physicist because she loved</a:t>
            </a:r>
            <a:br/>
            <a:r>
              <a:t>the "excitement of discovery." She and her husband now run a lab at</a:t>
            </a:r>
            <a:br/>
            <a:r>
              <a:t>the University of Colorado. In the lab, she records "some of the</a:t>
            </a:r>
            <a:br/>
            <a:r>
              <a:t>fastest motions in our natural world." Her lasers can capture the</a:t>
            </a:r>
            <a:br/>
            <a:r>
              <a:t>movement of electrons. Her newest laser and x-ray beams can flash for</a:t>
            </a:r>
            <a:br/>
            <a:r>
              <a:t>less than 0.00000000000000001 seconds. Talk about "in the blink of an</a:t>
            </a:r>
            <a:br/>
            <a:r>
              <a:t>eye!" She is able to pass on excitement and knowledge to</a:t>
            </a:r>
            <a:br/>
            <a:r>
              <a:t>students. Scientists use her lasers which are based on her</a:t>
            </a:r>
            <a:br/>
            <a:r>
              <a:t>titanium-sapphire design to study a wide range of phenomena (chemical</a:t>
            </a:r>
            <a:br/>
            <a:r>
              <a:t>reactions, etc.).</a:t>
            </a:r>
            <a:br/>
            <a:br/>
            <a:r>
              <a:t># Sources</a:t>
            </a:r>
            <a:br/>
            <a:r>
              <a:t>https://en.wikipedia.org/wiki/Margaret_Murnane</a:t>
            </a:r>
            <a:br/>
            <a:r>
              <a:t>https://jila.colorado.edu/kmlabs/bio/murnane</a:t>
            </a:r>
            <a:br/>
            <a:br/>
            <a:r>
              <a:t># Photo</a:t>
            </a:r>
            <a:br/>
            <a:r>
              <a:t>https://jila.colorado.edu/kmlabs/sites/default/files/styles/200_image/public/images/bios/Margaret_Murnane_portrait.jpg?itok=jY-_AF2Q</a:t>
            </a:r>
            <a:br/>
            <a:r>
              <a:t>https://www.colorado.edu/physics/sites/default/files/styles/small/public/people/murnane_margaret_final.jpg?itok=5D4kIR1j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Murnane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1065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Murnane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4255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