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Masahiro Morii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42</a:t>
            </a:r>
            <a:br/>
            <a:br/>
            <a:r>
              <a:t># Description</a:t>
            </a:r>
            <a:br/>
            <a:r>
              <a:t>Masahiro Morii is an experimental physicist working on studies of</a:t>
            </a:r>
            <a:br/>
            <a:r>
              <a:t>elementary particles and their interactions. He is currently involved</a:t>
            </a:r>
            <a:br/>
            <a:r>
              <a:t>in the ATLAS experiment at the Large Hadron Collider at CERN. The</a:t>
            </a:r>
            <a:br/>
            <a:r>
              <a:t>experiment is anticipated to uncover the origin of the electroweak</a:t>
            </a:r>
            <a:br/>
            <a:r>
              <a:t>symmetry breaking, and has a great potential for discovering new</a:t>
            </a:r>
            <a:br/>
            <a:r>
              <a:t>physics beyond the Standard Model.</a:t>
            </a:r>
            <a:br/>
            <a:br/>
            <a:r>
              <a:t>Prof. Morii has also been involved in the LUX Dark Matter Experiment,</a:t>
            </a:r>
            <a:br/>
            <a:r>
              <a:t>which operates in the Sanford Underground Laboratory at Homestake,</a:t>
            </a:r>
            <a:br/>
            <a:r>
              <a:t>SD. The experiment uses 300 kg of liquid xenon to detect the Dark</a:t>
            </a:r>
            <a:br/>
            <a:r>
              <a:t>Matter - an invisible form of matter which make up 4/5 of the mass of</a:t>
            </a:r>
            <a:br/>
            <a:r>
              <a:t>the Universe.</a:t>
            </a:r>
            <a:br/>
            <a:br/>
            <a:br/>
            <a:r>
              <a:t># Sources</a:t>
            </a:r>
            <a:br/>
            <a:r>
              <a:t>https://www.physics.harvard.edu/people/facpages/morii</a:t>
            </a:r>
            <a:br/>
            <a:br/>
            <a:r>
              <a:t># Photo</a:t>
            </a:r>
            <a:br/>
            <a:r>
              <a:t>https://scholar.harvard.edu/files/morii/files/masahiro_office.jpg?m=1469625891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Masahiro Morii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87828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