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Michael Ramsey-Musolf  </a:t>
            </a:r>
            <a:br/>
            <a:r>
              <a:t>  </a:t>
            </a:r>
            <a:br/>
            <a:r>
              <a:t># Textbook  </a:t>
            </a:r>
            <a:br/>
            <a:r>
              <a:t>Knight, College Physics: A Strategic Approach, 2nd Edition, Chapter 28</a:t>
            </a:r>
            <a:br/>
            <a:r>
              <a:t>Knight, Physics for Scientists and Engineers: A Strategic Approach with Modern Physics, 3rd Edition, Chapter 42</a:t>
            </a:r>
            <a:br/>
            <a:r>
              <a:t>  </a:t>
            </a:r>
            <a:br/>
            <a:r>
              <a:t># Contributors  </a:t>
            </a:r>
            <a:br/>
            <a:r>
              <a:t>Olivia Wallace  </a:t>
            </a:r>
            <a:br/>
            <a:r>
              <a:t>  </a:t>
            </a:r>
            <a:br/>
            <a:r>
              <a:t># Description  </a:t>
            </a:r>
            <a:br/>
            <a:r>
              <a:t>Michael Ramsey-Musolf is an openly gay professor at UMass Amherst and is also</a:t>
            </a:r>
            <a:br/>
            <a:r>
              <a:t>an Episcopal priest. He studies topics such as nuclear physics, theoretical</a:t>
            </a:r>
            <a:br/>
            <a:r>
              <a:t>physics, dark matter, and more. Dr. Ramsey-Musolf experienced discrimination</a:t>
            </a:r>
            <a:br/>
            <a:r>
              <a:t>at many former workplaces, something he refers to as the "lavender cieling"</a:t>
            </a:r>
            <a:br/>
            <a:r>
              <a:t>but in spite of such, he has advanced his career and research. He has a PhD in</a:t>
            </a:r>
            <a:br/>
            <a:r>
              <a:t>Physics from Princeton and a Master of Divinity from the Episcopal Divinity</a:t>
            </a:r>
            <a:br/>
            <a:r>
              <a:t>School which he completed as a post-doc at MIT.  </a:t>
            </a:r>
            <a:br/>
            <a:r>
              <a:t>  </a:t>
            </a:r>
            <a:br/>
            <a:r>
              <a:t># Sources  </a:t>
            </a:r>
            <a:br/>
            <a:r>
              <a:t>http://physicstoday.scitation.org/do/10.1063/PT.5.9034/full/</a:t>
            </a:r>
            <a:br/>
            <a:r>
              <a:t>https://www.physics.umass.edu/people/michael-ramsey-musolf</a:t>
            </a:r>
            <a:br/>
            <a:r>
              <a:t>http://people.umass.edu/mjrm/index.htm</a:t>
            </a:r>
            <a:br/>
            <a:r>
              <a:t>https://www.physics.umass.edu/spotlights/michael-ramsey-musolf  </a:t>
            </a:r>
            <a:br/>
            <a:r>
              <a:t>  </a:t>
            </a:r>
            <a:br/>
            <a:r>
              <a:t># Photo  </a:t>
            </a:r>
            <a:br/>
            <a:r>
              <a:t>https://www.physics.umass.edu/sites/default/files/styles/directory_photo/public/images/directory-photos/michael-ramsey-musolf-cropped_0.jpg?itok=RBHluBaD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Ramsey-Musolf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