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Miranda Cheng</a:t>
            </a:r>
            <a:br/>
            <a:br/>
            <a:r>
              <a:t># Textbook  </a:t>
            </a:r>
            <a:br/>
            <a:r>
              <a:t>Theoretical Physics and Astrophysics, Ginzberg, 1st edition</a:t>
            </a:r>
            <a:br/>
            <a:r>
              <a:t>Knight, Physics for Scientists and Engineers: A Strategic Approach with Modern Physics, 3rd Edition, Chapter 37</a:t>
            </a:r>
            <a:br/>
            <a:r>
              <a:t>  </a:t>
            </a:r>
            <a:br/>
            <a:r>
              <a:t>  </a:t>
            </a:r>
            <a:br/>
            <a:r>
              <a:t># Description  </a:t>
            </a:r>
            <a:br/>
            <a:r>
              <a:t>Miranda Cheng is a mathematician and theoretical physicist at the University</a:t>
            </a:r>
            <a:br/>
            <a:r>
              <a:t>of Amsterdam. She works with the theoretical concept of Umbral Moonshine,</a:t>
            </a:r>
            <a:br/>
            <a:r>
              <a:t>which works with the presence of shadows in the theory of mock modular forms.</a:t>
            </a:r>
            <a:br/>
            <a:r>
              <a:t>Her background includes dropping out of high school in Taiwan to be part of a</a:t>
            </a:r>
            <a:br/>
            <a:r>
              <a:t>punk rock band at the age of 16 and then later entering university as a part</a:t>
            </a:r>
            <a:br/>
            <a:r>
              <a:t>of a gifted program. She now works as an assistant professor at the University</a:t>
            </a:r>
            <a:br/>
            <a:r>
              <a:t>of Amsterdam and does work connecting to K3 surfaces and string theory. She is</a:t>
            </a:r>
            <a:br/>
            <a:r>
              <a:t>able to pass on excitement and knowledge to students and expand the field of</a:t>
            </a:r>
            <a:br/>
            <a:r>
              <a:t>theoretical physics as is related to mathematics.  </a:t>
            </a:r>
            <a:br/>
            <a:r>
              <a:t>  </a:t>
            </a:r>
            <a:br/>
            <a:r>
              <a:t># Sources  </a:t>
            </a:r>
            <a:br/>
            <a:r>
              <a:t>“Miranda Cheng.” Wikipedia, Wikimedia Foundation, 17 Feb. 2018,</a:t>
            </a:r>
            <a:br/>
            <a:r>
              <a:t>en.wikipedia.org/wiki/Miranda_Cheng. Amsterdam, Universiteit van. “Dr. C.N.</a:t>
            </a:r>
            <a:br/>
            <a:r>
              <a:t>(Miranda) Cheng.” Home - Universiteit Van Amsterdam, 13 Dec. 2017,</a:t>
            </a:r>
            <a:br/>
            <a:r>
              <a:t>www.uva.nl/en/profile/c/h/c.n.cheng/c.n.cheng.html.  </a:t>
            </a:r>
            <a:br/>
            <a:r>
              <a:t>  </a:t>
            </a:r>
            <a:br/>
            <a:r>
              <a:t># Photo  </a:t>
            </a:r>
            <a:br/>
            <a:r>
              <a:t>http://www.uva.nl/binaries/content/documents/personalpages/c/h/c.n.cheng/profilepicture/profilepicture/myprofile%3Aimage?1460630406407</a:t>
            </a:r>
            <a:br/>
            <a:br/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Miranda Cheng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43295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