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Qiudong Wang</a:t>
            </a:r>
            <a:br/>
            <a:br/>
            <a:r>
              <a:t># Textbook</a:t>
            </a:r>
            <a:br/>
            <a:r>
              <a:t>Knight, Physics for Scientists and Engineers: A Strategic Approach with Modern Physics, 3rd Edition, Chapter 13 </a:t>
            </a:r>
            <a:br/>
            <a:br/>
            <a:r>
              <a:t># Description</a:t>
            </a:r>
            <a:br/>
            <a:r>
              <a:t>Qiudong Wang, mathematical physicist, found an infinite-series</a:t>
            </a:r>
            <a:br/>
            <a:r>
              <a:t>solution to the generalized "n-body" problem, which is important in</a:t>
            </a:r>
            <a:br/>
            <a:r>
              <a:t>predicting the motions of planetary systems.</a:t>
            </a:r>
            <a:br/>
            <a:br/>
            <a:r>
              <a:t># Photo</a:t>
            </a:r>
            <a:br/>
            <a:r>
              <a:t>http://math.arizona.edu/~people-photos/dwang_color_150x210.jpg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Qiudong Wang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65714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