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Raymond Ashoori</a:t>
            </a:r>
            <a:br/>
            <a:r>
              <a:t># Textbook</a:t>
            </a:r>
            <a:br/>
            <a:r>
              <a:t>Knight, Physics for Scientists and Engineers: A Strategic Approach with Modern Physics, 3rd Edition, Chapter 38</a:t>
            </a:r>
            <a:br/>
            <a:br/>
            <a:r>
              <a:t># Description</a:t>
            </a:r>
            <a:br/>
            <a:r>
              <a:t>"A graduate of the University of California at San Diego (B.A. 1984) and Cornell University (Ph.D. 1991), Professor Ashoori joined the MIT faculty in 1993, after serving as a postdoctoral member of the technical staff at AT&amp;T Bell Laboratories. He was promoted to Associate Professor in 1998 and full Professor in July 2004."</a:t>
            </a:r>
            <a:br/>
            <a:br/>
            <a:r>
              <a:t># Sources</a:t>
            </a:r>
            <a:br/>
            <a:r>
              <a:t>http://web.mit.edu/physics/people/faculty/ashoori_raymond.html</a:t>
            </a:r>
            <a:br/>
            <a:br/>
            <a:r>
              <a:t>#Photo</a:t>
            </a:r>
            <a:br/>
            <a:r>
              <a:t>http://web.mit.edu/physics/images/faculty/ashoori_ray.jpg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Ashoori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158836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