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Robert Bragg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22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# Description  </a:t>
            </a:r>
            <a:br/>
            <a:r>
              <a:t>Robert Bragg was a African American born in Jacksonville , Florida in 1919 .</a:t>
            </a:r>
            <a:br/>
            <a:r>
              <a:t>He has made major contributions in the areas of materials characterization</a:t>
            </a:r>
            <a:br/>
            <a:r>
              <a:t>using x-ray diffraction and small angle x-ray scattering, and their use as a</a:t>
            </a:r>
            <a:br/>
            <a:r>
              <a:t>tool in studying heat-activated processes in materials. He developed methods</a:t>
            </a:r>
            <a:br/>
            <a:r>
              <a:t>of quantitative x-ray diffractions of compounds; e.g., Ca(OH)2 in hydrous</a:t>
            </a:r>
            <a:br/>
            <a:r>
              <a:t>silicates. Robert Bragg originated the now-standard practice of using the data</a:t>
            </a:r>
            <a:br/>
            <a:r>
              <a:t>as self-calibrating in the quantitative determination of preferred orientation</a:t>
            </a:r>
            <a:br/>
            <a:r>
              <a:t>in polycrystalline aggregates. His work provides clear guidance in the</a:t>
            </a:r>
            <a:br/>
            <a:r>
              <a:t>analysis of the diffraction patterns of materials of high transparency to</a:t>
            </a:r>
            <a:br/>
            <a:r>
              <a:t>x-rays, e.g. Be, B, and C. His novel studies of the coarsening of the</a:t>
            </a:r>
            <a:br/>
            <a:r>
              <a:t>microstructure of glassy carbon using small angle x-ray scattering have</a:t>
            </a:r>
            <a:br/>
            <a:r>
              <a:t>provided the accepted value for the activation energy for a-direction vacancy</a:t>
            </a:r>
            <a:br/>
            <a:r>
              <a:t>migration in graphite.His most important work is the recent demonstration that</a:t>
            </a:r>
            <a:br/>
            <a:r>
              <a:t>all apparently unordered carbon materials are mixtures of metastable carbon</a:t>
            </a:r>
            <a:br/>
            <a:r>
              <a:t>compounds, and his first principles derivation of the equations governing the</a:t>
            </a:r>
            <a:br/>
            <a:r>
              <a:t>phase transformations at high temperatures as these materials are converted to</a:t>
            </a:r>
            <a:br/>
            <a:r>
              <a:t>graphite.  </a:t>
            </a:r>
            <a:br/>
            <a:r>
              <a:t>  </a:t>
            </a:r>
            <a:br/>
            <a:r>
              <a:t># Sources  </a:t>
            </a:r>
            <a:br/>
            <a:r>
              <a:t>http://www.math.buffalo.edu/mad/physics/bragg_roberth.html</a:t>
            </a:r>
            <a:br/>
            <a:br/>
            <a:r>
              <a:t># Photo</a:t>
            </a:r>
            <a:br/>
            <a:r>
              <a:t>http://www.thehistorymakers.org/sites/production/files/styles/bio_photo/public/Bragg_Robert_wm.png?itok=tyXqi0F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Bragg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