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r>
              <a:t>Subrahmanyan Chandrasekhar</a:t>
            </a:r>
            <a:br/>
            <a:br/>
            <a:r>
              <a:t># Textbook</a:t>
            </a:r>
            <a:br/>
            <a:r>
              <a:t>Knight, Physics for Scientists and Engineers: A Strategic Approach with Modern Physics, 3rd Edition, Chapter 13 </a:t>
            </a:r>
            <a:br/>
            <a:r>
              <a:t>Knight, Physics for Scientists and Engineers: A Strategic Approach with Modern Physics, 3rd Edition, Chapter 37</a:t>
            </a:r>
            <a:br/>
            <a:br/>
            <a:r>
              <a:t># Photo</a:t>
            </a:r>
            <a:br/>
            <a:r>
              <a:t>https://upload.wikimedia.org/wikipedia/en/3/3a/ChandraNobel.png</a:t>
            </a:r>
            <a:br/>
            <a:br/>
            <a:r>
              <a:t># Description</a:t>
            </a:r>
            <a:br/>
            <a:r>
              <a:t>Indian physicist, worked on wide range of astrophysical</a:t>
            </a:r>
            <a:br/>
            <a:r>
              <a:t>problems. Developed a theory about the structure of white dwarf stars,</a:t>
            </a:r>
            <a:br/>
            <a:r>
              <a:t>placed upper limit on mass of white dwarf stars.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Subrahmanyan Chandrasekhar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340608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