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#Name</a:t>
            </a:r>
            <a:br/>
            <a:r>
              <a:t>Sylvester James Gate</a:t>
            </a:r>
            <a:br/>
            <a:br/>
            <a:r>
              <a:t>#Textbook</a:t>
            </a:r>
            <a:br/>
            <a:r>
              <a:t>Knight, College Physics: A Strategic Approach, 2nd Edition, chapter 27, section 8 </a:t>
            </a:r>
            <a:br/>
            <a:r>
              <a:t>Knight, Physics for Scientists and Engineers: A Strategic Approach with Modern Physics, 3rd Edition, Chapter 39</a:t>
            </a:r>
            <a:br/>
            <a:r>
              <a:t>#Contributors</a:t>
            </a:r>
            <a:br/>
            <a:br/>
            <a:r>
              <a:t>#Description</a:t>
            </a:r>
            <a:br/>
            <a:r>
              <a:t>Sylvester Gates is an American theoretical physicists for the Ford Foundation</a:t>
            </a:r>
            <a:br/>
            <a:r>
              <a:t>Professor at Brown University. Gates has received many accolades for his work</a:t>
            </a:r>
            <a:br/>
            <a:r>
              <a:t>including being a member of the National Academy of Sciences and receiving the</a:t>
            </a:r>
            <a:br/>
            <a:r>
              <a:t>National Medal of Science from President Obama. His work relates to</a:t>
            </a:r>
            <a:br/>
            <a:r>
              <a:t>supersymmetry, supergravity, and superstring theory, especially relating to</a:t>
            </a:r>
            <a:br/>
            <a:r>
              <a:t>the Adinkra Symbol to gain a better understand and graphically represent</a:t>
            </a:r>
            <a:br/>
            <a:r>
              <a:t>supersymmetric algebras. As a kid Gates gained an interest in the physics from</a:t>
            </a:r>
            <a:br/>
            <a:r>
              <a:t>books that his father brought home that inside was Schroedinger's equation.</a:t>
            </a:r>
            <a:br/>
            <a:r>
              <a:t>From that moment Gates became shocked by the mathematical representation of</a:t>
            </a:r>
            <a:br/>
            <a:r>
              <a:t>the world around him, ranging from the simple movement of a ball down a plane</a:t>
            </a:r>
            <a:br/>
            <a:r>
              <a:t>to a physics of the cosmos.</a:t>
            </a:r>
            <a:br/>
            <a:br/>
            <a:r>
              <a:t>#Sources</a:t>
            </a:r>
            <a:br/>
            <a:br/>
            <a:r>
              <a:t>McMaster, Joe. _View points on String Theory_. PBS, July 2003,</a:t>
            </a:r>
            <a:br/>
            <a:r>
              <a:t>[www.pbs.org/wgbh/nova/elegant/view-</a:t>
            </a:r>
            <a:br/>
            <a:r>
              <a:t>gates.html](http://www.pbs.org/wgbh/nova/elegant/view-gates.html).</a:t>
            </a:r>
            <a:br/>
            <a:br/>
            <a:r>
              <a:t>Gates , Sylvester James. “Bio Sylvester James Gates .” _Department of Physics_</a:t>
            </a:r>
            <a:br/>
            <a:r>
              <a:t>, University of Maryland - College Park ,</a:t>
            </a:r>
            <a:br/>
            <a:r>
              <a:t>[www.umdphysics.umd.edu/people/faculty/current/item/167-gatess.html#biography](http://www.umdphysics.umd.edu/people/faculty/current/item/167-gatess.html#biography).</a:t>
            </a:r>
            <a:br/>
            <a:br/>
            <a:r>
              <a:t>#Photo</a:t>
            </a:r>
            <a:br/>
            <a:br/>
            <a:r>
              <a:t>http://www.blackpast.org/files/Sylvester_James_Gates__2014.jpg</a:t>
            </a:r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Sylvester James Gate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708571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