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5" r:id="rId6"/>
    <p:sldId id="273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/>
    <p:restoredTop sz="94695"/>
  </p:normalViewPr>
  <p:slideViewPr>
    <p:cSldViewPr snapToGrid="0" snapToObjects="1">
      <p:cViewPr>
        <p:scale>
          <a:sx n="88" d="100"/>
          <a:sy n="88" d="100"/>
        </p:scale>
        <p:origin x="-2552" y="-1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4: The geometry of meaning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 smtClean="0"/>
              <a:t>Feb 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7"/>
            <a:ext cx="8229600" cy="21629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Finding distinctive words: 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what exactly does it prove?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Other </a:t>
            </a:r>
            <a:r>
              <a:rPr lang="en-US" dirty="0" err="1" smtClean="0">
                <a:solidFill>
                  <a:srgbClr val="B9E481"/>
                </a:solidFill>
              </a:rPr>
              <a:t>applicatations</a:t>
            </a:r>
            <a:r>
              <a:rPr lang="en-US" dirty="0" smtClean="0">
                <a:solidFill>
                  <a:srgbClr val="B9E481"/>
                </a:solidFill>
              </a:rPr>
              <a:t> we can think of?</a:t>
            </a:r>
            <a:endParaRPr lang="en-US" dirty="0">
              <a:solidFill>
                <a:srgbClr val="B9E4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2058"/>
            <a:ext cx="8229600" cy="1143000"/>
          </a:xfrm>
        </p:spPr>
        <p:txBody>
          <a:bodyPr/>
          <a:lstStyle/>
          <a:p>
            <a:r>
              <a:rPr lang="en-US" dirty="0" smtClean="0"/>
              <a:t>Words in document-space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63" y="1305058"/>
            <a:ext cx="4894273" cy="55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Cosine similarity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339181"/>
            <a:ext cx="3810000" cy="3048000"/>
          </a:xfrm>
        </p:spPr>
      </p:pic>
    </p:spTree>
    <p:extLst>
      <p:ext uri="{BB962C8B-B14F-4D97-AF65-F5344CB8AC3E}">
        <p14:creationId xmlns:p14="http://schemas.microsoft.com/office/powerpoint/2010/main" val="13148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Cosine similarity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5" y="2707339"/>
            <a:ext cx="8705027" cy="2445232"/>
          </a:xfrm>
        </p:spPr>
      </p:pic>
    </p:spTree>
    <p:extLst>
      <p:ext uri="{BB962C8B-B14F-4D97-AF65-F5344CB8AC3E}">
        <p14:creationId xmlns:p14="http://schemas.microsoft.com/office/powerpoint/2010/main" val="13587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7"/>
            <a:ext cx="8229600" cy="21629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Latent Semantic Analysis: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let’s squash the document space 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(aka, dimension-reduction)</a:t>
            </a:r>
            <a:endParaRPr lang="en-US" dirty="0">
              <a:solidFill>
                <a:srgbClr val="B9E4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</a:t>
            </a:r>
            <a:r>
              <a:rPr lang="en-US" smtClean="0"/>
              <a:t>good l-d representation </a:t>
            </a:r>
            <a:br>
              <a:rPr lang="en-US" smtClean="0"/>
            </a:br>
            <a:r>
              <a:rPr lang="en-US" smtClean="0"/>
              <a:t>of </a:t>
            </a:r>
            <a:r>
              <a:rPr lang="en-US" dirty="0" smtClean="0"/>
              <a:t>a </a:t>
            </a:r>
            <a:r>
              <a:rPr lang="en-US" smtClean="0"/>
              <a:t>2-d  space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  <p:sp>
        <p:nvSpPr>
          <p:cNvPr id="7" name="TextBox 6"/>
          <p:cNvSpPr txBox="1"/>
          <p:nvPr/>
        </p:nvSpPr>
        <p:spPr>
          <a:xfrm>
            <a:off x="578223" y="5674659"/>
            <a:ext cx="75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Gif borrowed from amoeba </a:t>
            </a:r>
            <a:r>
              <a:rPr lang="en-US" dirty="0"/>
              <a:t>on </a:t>
            </a:r>
            <a:r>
              <a:rPr lang="en-US" dirty="0" err="1"/>
              <a:t>statsexchange</a:t>
            </a:r>
            <a:r>
              <a:rPr lang="en-US" dirty="0"/>
              <a:t>: http://</a:t>
            </a:r>
            <a:r>
              <a:rPr lang="en-US" dirty="0" err="1"/>
              <a:t>stats.stackexchange.com</a:t>
            </a:r>
            <a:r>
              <a:rPr lang="en-US" dirty="0"/>
              <a:t>/questions/2691/making-sense-of-principal-component-analysis-eigenvectors-eigenvalues/140579#140579</a:t>
            </a:r>
          </a:p>
        </p:txBody>
      </p:sp>
    </p:spTree>
    <p:extLst>
      <p:ext uri="{BB962C8B-B14F-4D97-AF65-F5344CB8AC3E}">
        <p14:creationId xmlns:p14="http://schemas.microsoft.com/office/powerpoint/2010/main" val="178666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 of squares (not actually how SVD does it, but it’s still worth knowing.)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204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13353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11983</TotalTime>
  <Words>96</Words>
  <Application>Microsoft Macintosh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Data Science in the Humanities</vt:lpstr>
      <vt:lpstr>Finding distinctive words:  what exactly does it prove? Other applicatations we can think of?</vt:lpstr>
      <vt:lpstr>Words in document-space</vt:lpstr>
      <vt:lpstr>Cosine similarity)</vt:lpstr>
      <vt:lpstr>Cosine similarity)</vt:lpstr>
      <vt:lpstr>Latent Semantic Analysis: let’s squash the document space  (aka, dimension-reduction)</vt:lpstr>
      <vt:lpstr>Finding a good l-d representation  of a 2-d  space</vt:lpstr>
      <vt:lpstr>Sum of squares (not actually how SVD does it, but it’s still worth knowing.)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tunder</cp:lastModifiedBy>
  <cp:revision>16</cp:revision>
  <dcterms:created xsi:type="dcterms:W3CDTF">2017-01-17T14:07:30Z</dcterms:created>
  <dcterms:modified xsi:type="dcterms:W3CDTF">2017-02-16T16:59:09Z</dcterms:modified>
</cp:coreProperties>
</file>