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E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95"/>
  </p:normalViewPr>
  <p:slideViewPr>
    <p:cSldViewPr snapToGrid="0" snapToObjects="1">
      <p:cViewPr varScale="1">
        <p:scale>
          <a:sx n="101" d="100"/>
          <a:sy n="101" d="100"/>
        </p:scale>
        <p:origin x="12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ell MT"/>
              </a:defRPr>
            </a:lvl1pPr>
          </a:lstStyle>
          <a:p>
            <a:fld id="{6BFECD78-3C8E-49F2-8FAB-59489D168ABB}" type="datetimeFigureOut">
              <a:rPr lang="en-US" smtClean="0"/>
              <a:pPr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ell M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ell MT"/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ell M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Bell M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Bell M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Bell M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ell M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ell M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8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B9E481"/>
                </a:solidFill>
              </a:rPr>
              <a:t>Scholars want evidence that can support </a:t>
            </a:r>
            <a:r>
              <a:rPr lang="en-US" i="1" dirty="0" smtClean="0">
                <a:solidFill>
                  <a:srgbClr val="B9E481"/>
                </a:solidFill>
              </a:rPr>
              <a:t>arguments</a:t>
            </a:r>
            <a:r>
              <a:rPr lang="en-US" dirty="0">
                <a:solidFill>
                  <a:srgbClr val="B9E481"/>
                </a:solidFill>
              </a:rPr>
              <a:t>.</a:t>
            </a:r>
          </a:p>
        </p:txBody>
      </p:sp>
      <p:pic>
        <p:nvPicPr>
          <p:cNvPr id="6" name="Content Placeholder 5" descr="probabilisticbiofic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93" r="-10293"/>
          <a:stretch>
            <a:fillRect/>
          </a:stretch>
        </p:blipFill>
        <p:spPr>
          <a:xfrm>
            <a:off x="457200" y="1940922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3676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3358"/>
            <a:ext cx="8229600" cy="24005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unstructured evidence humanists grapple with is a lot like the evidence you’ll find in business and journalism.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5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B9E481"/>
                </a:solidFill>
              </a:rPr>
              <a:t>How can the humanities contribute to our analysis of data?</a:t>
            </a:r>
            <a:endParaRPr lang="en-US" dirty="0">
              <a:solidFill>
                <a:srgbClr val="B9E48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95497"/>
            <a:ext cx="8229600" cy="383066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Daniel Rosenberg, “Data Before the Fact”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Lisa </a:t>
            </a:r>
            <a:r>
              <a:rPr lang="en-US" smtClean="0"/>
              <a:t>Gitelman</a:t>
            </a:r>
            <a:r>
              <a:rPr lang="en-US" dirty="0" smtClean="0"/>
              <a:t>, “ ‘Raw Data’ is an Oxymoron”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9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9E481"/>
                </a:solidFill>
              </a:rPr>
              <a:t>Data Science in the Humanities</a:t>
            </a:r>
            <a:endParaRPr lang="en-US" dirty="0">
              <a:solidFill>
                <a:srgbClr val="B9E48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AutoNum type="arabicPeriod"/>
            </a:pPr>
            <a:endParaRPr lang="en-US" dirty="0"/>
          </a:p>
          <a:p>
            <a:r>
              <a:rPr lang="en-US" dirty="0" smtClean="0"/>
              <a:t>January 17,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8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1588"/>
            <a:ext cx="8229600" cy="1143000"/>
          </a:xfrm>
        </p:spPr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8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Drew Conway’s Venn diagram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6783" r="-367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191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B9E481"/>
                </a:solidFill>
              </a:rPr>
              <a:t>David </a:t>
            </a:r>
            <a:r>
              <a:rPr lang="en-US" dirty="0" err="1" smtClean="0">
                <a:solidFill>
                  <a:srgbClr val="B9E481"/>
                </a:solidFill>
              </a:rPr>
              <a:t>Donoho</a:t>
            </a:r>
            <a:r>
              <a:rPr lang="en-US" dirty="0" smtClean="0">
                <a:solidFill>
                  <a:srgbClr val="B9E481"/>
                </a:solidFill>
              </a:rPr>
              <a:t>, </a:t>
            </a:r>
            <a:br>
              <a:rPr lang="en-US" dirty="0" smtClean="0">
                <a:solidFill>
                  <a:srgbClr val="B9E481"/>
                </a:solidFill>
              </a:rPr>
            </a:br>
            <a:r>
              <a:rPr lang="en-US" dirty="0" smtClean="0">
                <a:solidFill>
                  <a:srgbClr val="B9E481"/>
                </a:solidFill>
              </a:rPr>
              <a:t>“50 years of data science” (2015)</a:t>
            </a:r>
            <a:endParaRPr lang="en-US" dirty="0">
              <a:solidFill>
                <a:srgbClr val="B9E48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4639"/>
            <a:ext cx="8229600" cy="415152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John </a:t>
            </a:r>
            <a:r>
              <a:rPr lang="en-US" dirty="0" err="1" smtClean="0"/>
              <a:t>Tukey</a:t>
            </a:r>
            <a:r>
              <a:rPr lang="en-US" dirty="0" smtClean="0"/>
              <a:t> (1962) moves statistics in the direction of science (exploring/interpreting phenomena) rather than pure math.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rise of machine learning over the past 25 years or so has produced a “predictive culture” that is perhaps even more empirical.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8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B9E481"/>
                </a:solidFill>
              </a:rPr>
              <a:t>What are the humanities?</a:t>
            </a:r>
            <a:endParaRPr lang="en-US" dirty="0">
              <a:solidFill>
                <a:srgbClr val="B9E48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7203"/>
            <a:ext cx="8229600" cy="42289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Often care about </a:t>
            </a:r>
            <a:r>
              <a:rPr lang="en-US" dirty="0"/>
              <a:t>the subtleties of </a:t>
            </a:r>
            <a:r>
              <a:rPr lang="en-US" dirty="0" smtClean="0"/>
              <a:t>cultural expression (</a:t>
            </a:r>
            <a:r>
              <a:rPr lang="en-US" dirty="0"/>
              <a:t>art, music, </a:t>
            </a:r>
            <a:r>
              <a:rPr lang="en-US" dirty="0" smtClean="0"/>
              <a:t>literature), </a:t>
            </a:r>
            <a:r>
              <a:rPr lang="en-US" dirty="0"/>
              <a:t>and also,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Interested in </a:t>
            </a:r>
            <a:r>
              <a:rPr lang="en-US" dirty="0"/>
              <a:t>understanding </a:t>
            </a:r>
            <a:r>
              <a:rPr lang="en-US" i="1" dirty="0"/>
              <a:t>the </a:t>
            </a:r>
            <a:r>
              <a:rPr lang="en-US" i="1" dirty="0" smtClean="0"/>
              <a:t>historical particularity </a:t>
            </a:r>
            <a:r>
              <a:rPr lang="en-US" dirty="0"/>
              <a:t>of human </a:t>
            </a:r>
            <a:r>
              <a:rPr lang="en-US" dirty="0" smtClean="0"/>
              <a:t>life </a:t>
            </a:r>
            <a:r>
              <a:rPr lang="en-US" dirty="0"/>
              <a:t>rather than deducing universal laws of human behavior.</a:t>
            </a:r>
          </a:p>
        </p:txBody>
      </p:sp>
    </p:spTree>
    <p:extLst>
      <p:ext uri="{BB962C8B-B14F-4D97-AF65-F5344CB8AC3E}">
        <p14:creationId xmlns:p14="http://schemas.microsoft.com/office/powerpoint/2010/main" val="113423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15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can data science achieve in the humanities?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9E481"/>
                </a:solidFill>
              </a:rPr>
              <a:t>Low-hanging fruit</a:t>
            </a:r>
            <a:endParaRPr lang="en-US" dirty="0">
              <a:solidFill>
                <a:srgbClr val="B9E481"/>
              </a:solidFill>
            </a:endParaRPr>
          </a:p>
        </p:txBody>
      </p:sp>
      <p:pic>
        <p:nvPicPr>
          <p:cNvPr id="4" name="Content Placeholder 3" descr="author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30" r="-113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6805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9E481"/>
                </a:solidFill>
              </a:rPr>
              <a:t>More sophisticated analysis</a:t>
            </a:r>
            <a:endParaRPr lang="en-US" dirty="0">
              <a:solidFill>
                <a:srgbClr val="B9E48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9098" r="-490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0150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8922</TotalTime>
  <Words>183</Words>
  <Application>Microsoft Macintosh PowerPoint</Application>
  <PresentationFormat>On-screen Show (4:3)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Bell MT</vt:lpstr>
      <vt:lpstr>Arial</vt:lpstr>
      <vt:lpstr> Black </vt:lpstr>
      <vt:lpstr>PowerPoint Presentation</vt:lpstr>
      <vt:lpstr>Data Science in the Humanities</vt:lpstr>
      <vt:lpstr>What is data science?</vt:lpstr>
      <vt:lpstr>Drew Conway’s Venn diagram</vt:lpstr>
      <vt:lpstr>David Donoho,  “50 years of data science” (2015)</vt:lpstr>
      <vt:lpstr>What are the humanities?</vt:lpstr>
      <vt:lpstr>What can data science achieve in the humanities?</vt:lpstr>
      <vt:lpstr>Low-hanging fruit</vt:lpstr>
      <vt:lpstr>More sophisticated analysis</vt:lpstr>
      <vt:lpstr>Scholars want evidence that can support arguments.</vt:lpstr>
      <vt:lpstr>The unstructured evidence humanists grapple with is a lot like the evidence you’ll find in business and journalism.</vt:lpstr>
      <vt:lpstr>How can the humanities contribute to our analysis of data?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the Humanities</dc:title>
  <dc:creator>tunder</dc:creator>
  <cp:lastModifiedBy>Microsoft Office User</cp:lastModifiedBy>
  <cp:revision>8</cp:revision>
  <dcterms:created xsi:type="dcterms:W3CDTF">2017-01-17T14:07:30Z</dcterms:created>
  <dcterms:modified xsi:type="dcterms:W3CDTF">2017-01-24T23:39:36Z</dcterms:modified>
</cp:coreProperties>
</file>