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EF2-A000-094F-B923-3965DD0E2F1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6E3D-119A-B249-B40F-15D88900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15"/>
            <a:ext cx="9144000" cy="6076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3" y="31718"/>
            <a:ext cx="8994441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Machine Learning Workshop @ UTSC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63" y="1365290"/>
            <a:ext cx="6465083" cy="239237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Want to pick up machine learning / data science skills?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Want to apply these skills to unsolved problems in astronomy/exoplanet science?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66884" y="4005202"/>
            <a:ext cx="4943270" cy="2531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First Meeting:  March 9</a:t>
            </a:r>
            <a:r>
              <a:rPr lang="en-US" sz="2400" baseline="30000" dirty="0" smtClean="0">
                <a:solidFill>
                  <a:srgbClr val="FFFFFF"/>
                </a:solidFill>
              </a:rPr>
              <a:t>th</a:t>
            </a:r>
          </a:p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Room 160 Arts &amp; Administration Bldg., UTSC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Must</a:t>
            </a:r>
            <a:r>
              <a:rPr lang="en-US" sz="2400" baseline="30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register here</a:t>
            </a:r>
            <a:r>
              <a:rPr lang="en-US" sz="2400" dirty="0" smtClean="0">
                <a:solidFill>
                  <a:srgbClr val="FFFFFF"/>
                </a:solidFill>
              </a:rPr>
              <a:t>: </a:t>
            </a:r>
          </a:p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http://</a:t>
            </a:r>
            <a:r>
              <a:rPr lang="en-US" sz="2400" dirty="0" err="1" smtClean="0">
                <a:solidFill>
                  <a:srgbClr val="FFFFFF"/>
                </a:solidFill>
              </a:rPr>
              <a:t>goo.gl</a:t>
            </a:r>
            <a:r>
              <a:rPr lang="en-US" sz="2400" dirty="0" smtClean="0">
                <a:solidFill>
                  <a:srgbClr val="FFFFFF"/>
                </a:solidFill>
              </a:rPr>
              <a:t>/forms/</a:t>
            </a:r>
            <a:r>
              <a:rPr lang="en-US" sz="2400" dirty="0" err="1" smtClean="0">
                <a:solidFill>
                  <a:srgbClr val="FFFFFF"/>
                </a:solidFill>
              </a:rPr>
              <a:t>lxHFlLNHPL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l"/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5" descr="static_qr_code_without_log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" y="4382815"/>
            <a:ext cx="1840783" cy="18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Machine Learning Workshop @ UTSC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 @ UTSC</dc:title>
  <dc:creator>Daniel Tamayo</dc:creator>
  <cp:lastModifiedBy>Daniel Tamayo</cp:lastModifiedBy>
  <cp:revision>2</cp:revision>
  <dcterms:created xsi:type="dcterms:W3CDTF">2016-02-19T13:28:57Z</dcterms:created>
  <dcterms:modified xsi:type="dcterms:W3CDTF">2016-02-19T14:07:07Z</dcterms:modified>
</cp:coreProperties>
</file>