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9" r:id="rId6"/>
    <p:sldId id="263" r:id="rId7"/>
    <p:sldId id="261" r:id="rId8"/>
    <p:sldId id="265" r:id="rId9"/>
    <p:sldId id="264" r:id="rId10"/>
    <p:sldId id="259" r:id="rId11"/>
    <p:sldId id="266" r:id="rId12"/>
    <p:sldId id="268" r:id="rId13"/>
    <p:sldId id="267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7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2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WMATA API Key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79091"/>
            <a:ext cx="8229600" cy="236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99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Estimating Arrivals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you have a big database of predictions, identify arrivals</a:t>
            </a:r>
          </a:p>
          <a:p>
            <a:r>
              <a:rPr lang="en-US" dirty="0" smtClean="0"/>
              <a:t>2 possible methods</a:t>
            </a:r>
          </a:p>
          <a:p>
            <a:pPr lvl="1"/>
            <a:r>
              <a:rPr lang="en-US" dirty="0" smtClean="0"/>
              <a:t>Predicted arrival = 0</a:t>
            </a:r>
          </a:p>
          <a:p>
            <a:pPr lvl="1"/>
            <a:r>
              <a:rPr lang="en-US" dirty="0" err="1" smtClean="0"/>
              <a:t>Lat</a:t>
            </a:r>
            <a:r>
              <a:rPr lang="en-US" smtClean="0"/>
              <a:t>/Lon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35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Calls per day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4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dirty="0" err="1" smtClean="0"/>
              <a:t>NextBus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2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Improvement: Training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Try: time of day, day of week, bus ID (as a proxy for driver), temperature (as a proxy for weather?), location, stop ID</a:t>
            </a:r>
          </a:p>
          <a:p>
            <a:r>
              <a:rPr lang="en-US" dirty="0" smtClean="0"/>
              <a:t>Also create dummy versions: ‘rush hour?’, ‘week day?’, ‘bad weather?’, ‘downtown?’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6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Question</a:t>
            </a:r>
          </a:p>
          <a:p>
            <a:r>
              <a:rPr lang="en-US" dirty="0" smtClean="0"/>
              <a:t>Data Overview</a:t>
            </a:r>
          </a:p>
          <a:p>
            <a:pPr lvl="1"/>
            <a:r>
              <a:rPr lang="en-US" dirty="0" smtClean="0"/>
              <a:t>Data frame:</a:t>
            </a:r>
          </a:p>
          <a:p>
            <a:r>
              <a:rPr lang="en-US" dirty="0" smtClean="0"/>
              <a:t>Metric Development: what is a ‘good’ prediction?</a:t>
            </a:r>
          </a:p>
          <a:p>
            <a:r>
              <a:rPr lang="en-US" dirty="0" smtClean="0"/>
              <a:t>Evaluation:</a:t>
            </a:r>
          </a:p>
          <a:p>
            <a:pPr lvl="1"/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Results</a:t>
            </a:r>
          </a:p>
          <a:p>
            <a:r>
              <a:rPr lang="en-US" dirty="0" smtClean="0"/>
              <a:t>Improvement</a:t>
            </a:r>
          </a:p>
          <a:p>
            <a:pPr lvl="1"/>
            <a:r>
              <a:rPr lang="en-US" dirty="0" smtClean="0"/>
              <a:t>Training variables</a:t>
            </a:r>
          </a:p>
          <a:p>
            <a:pPr lvl="1"/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2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Transit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5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buses in Washington Metro Area Transit Authority (WMATA) are tracked by GPS, with information available by API</a:t>
            </a:r>
          </a:p>
          <a:p>
            <a:r>
              <a:rPr lang="en-US" dirty="0" smtClean="0"/>
              <a:t>Bus arrival predictions are available </a:t>
            </a:r>
            <a:r>
              <a:rPr lang="en-US" dirty="0" smtClean="0"/>
              <a:t>real-time</a:t>
            </a:r>
          </a:p>
          <a:p>
            <a:r>
              <a:rPr lang="en-US" dirty="0" smtClean="0"/>
              <a:t>Good bus predictions are likely to improve ridership and user 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9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8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NextBus</a:t>
            </a:r>
            <a:r>
              <a:rPr lang="en-US" dirty="0" smtClean="0"/>
              <a:t> Goes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bad prediction can be worse than no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1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5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6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WMATA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182</Words>
  <Application>Microsoft Office PowerPoint</Application>
  <PresentationFormat>On-screen Show (4:3)</PresentationFormat>
  <Paragraphs>34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Outline</vt:lpstr>
      <vt:lpstr>Open Transit Data</vt:lpstr>
      <vt:lpstr>Background</vt:lpstr>
      <vt:lpstr>DC Applications</vt:lpstr>
      <vt:lpstr>When NextBus Goes Wrong</vt:lpstr>
      <vt:lpstr>Question</vt:lpstr>
      <vt:lpstr>Data Structure Concept</vt:lpstr>
      <vt:lpstr>WMATA APIs</vt:lpstr>
      <vt:lpstr>WMATA API Key</vt:lpstr>
      <vt:lpstr>Method: Estimating Arrivals</vt:lpstr>
      <vt:lpstr>Data Collection Overview</vt:lpstr>
      <vt:lpstr>Results: NextBus Performance</vt:lpstr>
      <vt:lpstr>Improvement: Training Variables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Austin</dc:creator>
  <cp:lastModifiedBy>Austin Brown</cp:lastModifiedBy>
  <cp:revision>29</cp:revision>
  <dcterms:created xsi:type="dcterms:W3CDTF">2006-08-16T00:00:00Z</dcterms:created>
  <dcterms:modified xsi:type="dcterms:W3CDTF">2015-02-24T01:08:38Z</dcterms:modified>
</cp:coreProperties>
</file>