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7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7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Question</a:t>
            </a:r>
          </a:p>
          <a:p>
            <a:r>
              <a:rPr lang="en-US" dirty="0" smtClean="0"/>
              <a:t>Data Overview</a:t>
            </a:r>
          </a:p>
          <a:p>
            <a:pPr lvl="1"/>
            <a:r>
              <a:rPr lang="en-US" dirty="0" smtClean="0"/>
              <a:t>Data frame:</a:t>
            </a:r>
          </a:p>
          <a:p>
            <a:r>
              <a:rPr lang="en-US" dirty="0" smtClean="0"/>
              <a:t>Metric Development: what is a ‘good’ prediction?</a:t>
            </a:r>
          </a:p>
          <a:p>
            <a:r>
              <a:rPr lang="en-US" dirty="0" smtClean="0"/>
              <a:t>Evaluation:</a:t>
            </a:r>
          </a:p>
          <a:p>
            <a:pPr lvl="1"/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Results</a:t>
            </a:r>
          </a:p>
          <a:p>
            <a:r>
              <a:rPr lang="en-US" dirty="0" smtClean="0"/>
              <a:t>Improvement</a:t>
            </a:r>
          </a:p>
          <a:p>
            <a:pPr lvl="1"/>
            <a:r>
              <a:rPr lang="en-US" dirty="0" smtClean="0"/>
              <a:t>Training variables</a:t>
            </a:r>
          </a:p>
          <a:p>
            <a:pPr lvl="1"/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2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buses in Washington Metro Area Transit Authority (WMATA) are tracked by GPS, with information available by API</a:t>
            </a:r>
          </a:p>
          <a:p>
            <a:r>
              <a:rPr lang="en-US" dirty="0" smtClean="0"/>
              <a:t>Bus arrival predictions are available real-time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9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5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WMATA API Key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79091"/>
            <a:ext cx="8229600" cy="236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99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Improvement: Training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Try: time of day, day of week, bus ID (as a proxy for driver), temperature (as a proxy for weather?), location, stop ID</a:t>
            </a:r>
          </a:p>
          <a:p>
            <a:r>
              <a:rPr lang="en-US" dirty="0" smtClean="0"/>
              <a:t>Also create dummy versions: ‘rush hour?’, ‘week day?’, ‘bad weather?’, ‘downtown?’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6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113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Outline</vt:lpstr>
      <vt:lpstr>Background</vt:lpstr>
      <vt:lpstr>Question</vt:lpstr>
      <vt:lpstr>WMATA API Key</vt:lpstr>
      <vt:lpstr>Improvement: Training Variables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Brown, Austin</dc:creator>
  <cp:lastModifiedBy>Austin Brown</cp:lastModifiedBy>
  <cp:revision>13</cp:revision>
  <dcterms:created xsi:type="dcterms:W3CDTF">2006-08-16T00:00:00Z</dcterms:created>
  <dcterms:modified xsi:type="dcterms:W3CDTF">2015-02-23T03:43:57Z</dcterms:modified>
</cp:coreProperties>
</file>