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61" r:id="rId12"/>
    <p:sldId id="272" r:id="rId13"/>
    <p:sldId id="262" r:id="rId14"/>
    <p:sldId id="273" r:id="rId15"/>
    <p:sldId id="274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6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8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6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4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9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Efficiency Simulation for Bus Traffic in Taipei 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2012.06.21</a:t>
            </a:r>
          </a:p>
          <a:p>
            <a:r>
              <a:rPr lang="en-US" dirty="0" err="1" smtClean="0"/>
              <a:t>Tsung-Hsien</a:t>
            </a:r>
            <a:r>
              <a:rPr lang="en-US" dirty="0" smtClean="0"/>
              <a:t>, WEN</a:t>
            </a:r>
          </a:p>
          <a:p>
            <a:r>
              <a:rPr lang="en-US" dirty="0" smtClean="0"/>
              <a:t>Po-Chun, HSU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9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螢幕快照 2012-06-21 上午1.23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71600"/>
            <a:ext cx="2895600" cy="5486400"/>
          </a:xfrm>
          <a:prstGeom prst="rect">
            <a:avLst/>
          </a:prstGeom>
        </p:spPr>
      </p:pic>
      <p:pic>
        <p:nvPicPr>
          <p:cNvPr id="6" name="Picture 5" descr="螢幕快照 2012-06-21 上午1.2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9" y="1581464"/>
            <a:ext cx="5353755" cy="45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Buses</a:t>
            </a:r>
          </a:p>
          <a:p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2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bus manager to handle bus schedules.</a:t>
            </a:r>
          </a:p>
          <a:p>
            <a:r>
              <a:rPr lang="en-US" dirty="0" smtClean="0"/>
              <a:t>After a bus is departed, it will follow the scheduled route with a speed equal to the current road speed.</a:t>
            </a:r>
          </a:p>
          <a:p>
            <a:r>
              <a:rPr lang="en-US" dirty="0" smtClean="0"/>
              <a:t>Bus will park into a node if a scheduled stop is reached, then call if any client wants to get on or off the bus.</a:t>
            </a:r>
          </a:p>
          <a:p>
            <a:r>
              <a:rPr lang="en-US" dirty="0" smtClean="0"/>
              <a:t>Bus will be destroyed after a round trip is finished.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2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every minute (iteration)</a:t>
            </a:r>
          </a:p>
          <a:p>
            <a:r>
              <a:rPr lang="en-US" dirty="0" smtClean="0"/>
              <a:t>10000 minutes (iteration) for each simulation. Total ~ 6.9 hours</a:t>
            </a:r>
          </a:p>
          <a:p>
            <a:r>
              <a:rPr lang="en-US" dirty="0" smtClean="0"/>
              <a:t>Run on three scenarios.</a:t>
            </a:r>
          </a:p>
          <a:p>
            <a:r>
              <a:rPr lang="en-US" dirty="0" smtClean="0"/>
              <a:t>Gaussian distribution for generating clients:</a:t>
            </a:r>
          </a:p>
          <a:p>
            <a:pPr lvl="1"/>
            <a:r>
              <a:rPr lang="en-US" dirty="0" smtClean="0"/>
              <a:t>Off-peak:</a:t>
            </a:r>
          </a:p>
          <a:p>
            <a:pPr lvl="1"/>
            <a:r>
              <a:rPr lang="en-US" dirty="0" smtClean="0"/>
              <a:t>Evening &amp; Morning: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02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policies are compared:</a:t>
            </a:r>
          </a:p>
          <a:p>
            <a:pPr lvl="1"/>
            <a:r>
              <a:rPr lang="en-US" dirty="0" smtClean="0"/>
              <a:t>Original Settings: Bus routes in operation now.</a:t>
            </a:r>
          </a:p>
          <a:p>
            <a:pPr lvl="2"/>
            <a:r>
              <a:rPr lang="en-US" dirty="0" smtClean="0"/>
              <a:t>Total 124 routes</a:t>
            </a:r>
          </a:p>
          <a:p>
            <a:pPr lvl="1"/>
            <a:r>
              <a:rPr lang="en-US" dirty="0" smtClean="0"/>
              <a:t>Chessboard: The main policy we want to compare.</a:t>
            </a:r>
          </a:p>
          <a:p>
            <a:pPr lvl="2"/>
            <a:r>
              <a:rPr lang="en-US" dirty="0" smtClean="0"/>
              <a:t>Total only 20 routes</a:t>
            </a:r>
          </a:p>
          <a:p>
            <a:pPr lvl="2"/>
            <a:r>
              <a:rPr lang="en-US" dirty="0" smtClean="0"/>
              <a:t>1 bus departure/10 min</a:t>
            </a:r>
          </a:p>
          <a:p>
            <a:pPr lvl="1"/>
            <a:r>
              <a:rPr lang="en-US" dirty="0" smtClean="0"/>
              <a:t>All-pairs: Every route has only two stops.</a:t>
            </a:r>
          </a:p>
          <a:p>
            <a:pPr lvl="2"/>
            <a:r>
              <a:rPr lang="en-US" dirty="0" smtClean="0"/>
              <a:t>Total 134 routes = # of edges</a:t>
            </a:r>
          </a:p>
          <a:p>
            <a:pPr lvl="2"/>
            <a:r>
              <a:rPr lang="en-US" dirty="0" smtClean="0"/>
              <a:t>1 bus departure/10 min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4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7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7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Collecting Data</a:t>
            </a:r>
          </a:p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Buses</a:t>
            </a:r>
          </a:p>
          <a:p>
            <a:pPr lvl="1"/>
            <a:r>
              <a:rPr lang="en-US" dirty="0" smtClean="0"/>
              <a:t>Clients</a:t>
            </a:r>
            <a:endParaRPr lang="en-US" dirty="0"/>
          </a:p>
          <a:p>
            <a:r>
              <a:rPr lang="en-US" dirty="0" smtClean="0"/>
              <a:t>Simulation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4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5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1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more real case simulation, we need:</a:t>
            </a:r>
          </a:p>
          <a:p>
            <a:pPr lvl="1"/>
            <a:r>
              <a:rPr lang="en-US" dirty="0" smtClean="0"/>
              <a:t>Simplified Taipei City Graph (nodes, edges)</a:t>
            </a:r>
          </a:p>
          <a:p>
            <a:pPr lvl="1"/>
            <a:r>
              <a:rPr lang="en-US" dirty="0" smtClean="0"/>
              <a:t>Distance between each two nodes.</a:t>
            </a:r>
          </a:p>
          <a:p>
            <a:pPr lvl="1"/>
            <a:r>
              <a:rPr lang="en-US" dirty="0" smtClean="0"/>
              <a:t>The current traffic information</a:t>
            </a:r>
          </a:p>
          <a:p>
            <a:pPr lvl="1"/>
            <a:r>
              <a:rPr lang="en-US" dirty="0" smtClean="0"/>
              <a:t>Real Taipei bus routes in operation (include departure intervals)</a:t>
            </a:r>
          </a:p>
          <a:p>
            <a:pPr lvl="1"/>
            <a:r>
              <a:rPr lang="en-US" dirty="0" smtClean="0"/>
              <a:t>Traffic information</a:t>
            </a:r>
          </a:p>
          <a:p>
            <a:pPr lvl="1"/>
            <a:endParaRPr lang="en-US" dirty="0"/>
          </a:p>
          <a:p>
            <a:r>
              <a:rPr lang="en-US" dirty="0" smtClean="0"/>
              <a:t>They are all available but</a:t>
            </a:r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They are hard to get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6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8167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most powerful parser in the world.</a:t>
            </a:r>
          </a:p>
          <a:p>
            <a:r>
              <a:rPr lang="en-US" dirty="0" smtClean="0"/>
              <a:t>Workers’ Wisdom sometimes is easier than A.I.</a:t>
            </a:r>
          </a:p>
          <a:p>
            <a:r>
              <a:rPr lang="en-US" dirty="0" smtClean="0"/>
              <a:t>Hand-coded data are collecting from several sources:</a:t>
            </a:r>
          </a:p>
          <a:p>
            <a:pPr lvl="1"/>
            <a:r>
              <a:rPr lang="en-US" dirty="0" smtClean="0"/>
              <a:t>Google Map</a:t>
            </a:r>
          </a:p>
          <a:p>
            <a:pPr lvl="1"/>
            <a:r>
              <a:rPr lang="en-US" dirty="0" smtClean="0"/>
              <a:t>Taipei public transportation office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Statistics:</a:t>
            </a:r>
          </a:p>
          <a:p>
            <a:pPr lvl="1"/>
            <a:r>
              <a:rPr lang="en-US" dirty="0" smtClean="0"/>
              <a:t>75 </a:t>
            </a:r>
            <a:r>
              <a:rPr lang="en-US" dirty="0"/>
              <a:t>nodes, 134 edges, 125 bus routes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6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79" y="3120096"/>
            <a:ext cx="4424945" cy="3144257"/>
          </a:xfrm>
          <a:prstGeom prst="rect">
            <a:avLst/>
          </a:prstGeom>
        </p:spPr>
      </p:pic>
      <p:pic>
        <p:nvPicPr>
          <p:cNvPr id="4" name="Picture 3" descr="螢幕快照 2012-06-21 上午1.16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" y="1785418"/>
            <a:ext cx="4853979" cy="35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9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&amp;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螢幕快照 2012-06-21 上午1.1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51" y="1417638"/>
            <a:ext cx="3551204" cy="5440362"/>
          </a:xfrm>
          <a:prstGeom prst="rect">
            <a:avLst/>
          </a:prstGeom>
        </p:spPr>
      </p:pic>
      <p:pic>
        <p:nvPicPr>
          <p:cNvPr id="5" name="Picture 4" descr="螢幕快照 2012-06-21 上午1.19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85" y="1409700"/>
            <a:ext cx="30480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6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routes &amp;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螢幕快照 2012-06-21 上午1.2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75" y="1417638"/>
            <a:ext cx="1917700" cy="5041900"/>
          </a:xfrm>
          <a:prstGeom prst="rect">
            <a:avLst/>
          </a:prstGeom>
        </p:spPr>
      </p:pic>
      <p:pic>
        <p:nvPicPr>
          <p:cNvPr id="5" name="Picture 4" descr="螢幕快照 2012-06-21 上午1.21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60" y="1417638"/>
            <a:ext cx="5530415" cy="50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7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321</Words>
  <Application>Microsoft Macintosh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Efficiency Simulation for Bus Traffic in Taipei City</vt:lpstr>
      <vt:lpstr>Outline</vt:lpstr>
      <vt:lpstr>Objective</vt:lpstr>
      <vt:lpstr>Collecting Data</vt:lpstr>
      <vt:lpstr>Collecting Data</vt:lpstr>
      <vt:lpstr>Parser</vt:lpstr>
      <vt:lpstr>Map</vt:lpstr>
      <vt:lpstr>Nodes &amp; Edges</vt:lpstr>
      <vt:lpstr>Bus routes &amp; Interval</vt:lpstr>
      <vt:lpstr>Traffic</vt:lpstr>
      <vt:lpstr>Agents</vt:lpstr>
      <vt:lpstr>Bus Behavior</vt:lpstr>
      <vt:lpstr>Simulation</vt:lpstr>
      <vt:lpstr>Environment Setup</vt:lpstr>
      <vt:lpstr>Bus Policy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Taipei City</dc:title>
  <dc:creator>Shawn</dc:creator>
  <cp:lastModifiedBy>Shawn</cp:lastModifiedBy>
  <cp:revision>135</cp:revision>
  <dcterms:created xsi:type="dcterms:W3CDTF">2012-06-20T16:41:20Z</dcterms:created>
  <dcterms:modified xsi:type="dcterms:W3CDTF">2012-06-20T18:32:02Z</dcterms:modified>
</cp:coreProperties>
</file>