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Technical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Time series learning with computer vision</a:t>
            </a:r>
          </a:p>
          <a:p>
            <a:r>
              <a:rPr lang="en-US" dirty="0" smtClean="0"/>
              <a:t>Alex 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in here about wanting to see if features created from visual data, the way a human trader would interpret them, could be more reasonably learned from by a machine.</a:t>
            </a:r>
          </a:p>
          <a:p>
            <a:endParaRPr lang="en-US" dirty="0"/>
          </a:p>
          <a:p>
            <a:r>
              <a:rPr lang="en-US" dirty="0" smtClean="0"/>
              <a:t>Something else about how “technical analysis” when performed by humans is basically bunk, but hypothesis is that that’s primarily due to looking for “too obvious” patterns – ML may be able to pick up on significant things that we can’t see,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appropriate TS data (minute level)</a:t>
            </a:r>
          </a:p>
          <a:p>
            <a:r>
              <a:rPr lang="en-US" dirty="0" smtClean="0"/>
              <a:t>Slice into some window (arbitrary; would like to try more but lacking processing power – some comment here about plan B trying 5 vs. 10 and having some “interpretable” impact on results)</a:t>
            </a:r>
          </a:p>
          <a:p>
            <a:r>
              <a:rPr lang="en-US" dirty="0" smtClean="0"/>
              <a:t>Graph data for each window</a:t>
            </a:r>
          </a:p>
          <a:p>
            <a:r>
              <a:rPr lang="en-US" dirty="0" smtClean="0"/>
              <a:t>Use CV to convert the graph to pixel intensity data</a:t>
            </a:r>
          </a:p>
          <a:p>
            <a:r>
              <a:rPr lang="en-US" dirty="0" smtClean="0"/>
              <a:t>Unroll the pixel data vector into a set of 100s to 1000s of new features for each observation, “generated” from the underlying 4-5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Approach, continued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this: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picture of 4 basic features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 this: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 matrix of pixel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munging</a:t>
            </a:r>
            <a:r>
              <a:rPr lang="en-US" dirty="0" smtClean="0"/>
              <a:t> / image processing, more than modeling per se</a:t>
            </a:r>
          </a:p>
          <a:p>
            <a:r>
              <a:rPr lang="en-US" dirty="0" smtClean="0"/>
              <a:t>Not being able to use regular TTS / Cross-Validation</a:t>
            </a:r>
          </a:p>
          <a:p>
            <a:r>
              <a:rPr lang="en-US" dirty="0" smtClean="0"/>
              <a:t>Plan B – generating </a:t>
            </a:r>
            <a:r>
              <a:rPr lang="en-US" dirty="0" err="1" smtClean="0"/>
              <a:t>add’l</a:t>
            </a:r>
            <a:r>
              <a:rPr lang="en-US" dirty="0" smtClean="0"/>
              <a:t> features from the basic points I started with</a:t>
            </a:r>
          </a:p>
          <a:p>
            <a:r>
              <a:rPr lang="en-US" dirty="0" smtClean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B results for various models – maybe some screenshots, or save for the paper and just report some high-level stats</a:t>
            </a:r>
          </a:p>
          <a:p>
            <a:r>
              <a:rPr lang="en-US" dirty="0" smtClean="0"/>
              <a:t>Plan A if I can get it working by the time this is due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avenues of exploration:</a:t>
            </a:r>
          </a:p>
          <a:p>
            <a:r>
              <a:rPr lang="en-US" dirty="0" smtClean="0"/>
              <a:t>Different types of tuning at both the pre-processing step and model training steps</a:t>
            </a:r>
          </a:p>
          <a:p>
            <a:r>
              <a:rPr lang="en-US" dirty="0" smtClean="0"/>
              <a:t>Alternative models to try</a:t>
            </a:r>
          </a:p>
          <a:p>
            <a:r>
              <a:rPr lang="en-US" dirty="0" smtClean="0"/>
              <a:t>Additional time-series features (stats on trailing features baked into current observation)</a:t>
            </a:r>
          </a:p>
          <a:p>
            <a:r>
              <a:rPr lang="en-US" dirty="0" smtClean="0"/>
              <a:t>Further “</a:t>
            </a:r>
            <a:r>
              <a:rPr lang="en-US" dirty="0" err="1" smtClean="0"/>
              <a:t>productionizing</a:t>
            </a:r>
            <a:r>
              <a:rPr lang="en-US" dirty="0" smtClean="0"/>
              <a:t>” since Python is nice for this sort of thing (web scraping a set of tickers, functions for more loops,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7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345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Machine Technical Analysis</vt:lpstr>
      <vt:lpstr>The Question</vt:lpstr>
      <vt:lpstr>The Approach</vt:lpstr>
      <vt:lpstr>Approach, continued</vt:lpstr>
      <vt:lpstr>Challenges</vt:lpstr>
      <vt:lpstr>Results</vt:lpstr>
      <vt:lpstr>Next Steps</vt:lpstr>
      <vt:lpstr>Questions?</vt:lpstr>
    </vt:vector>
  </TitlesOfParts>
  <Company>Booz Allen Hamilton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Technical Analysis</dc:title>
  <dc:creator>Lee, Alexander [USA]</dc:creator>
  <cp:lastModifiedBy>Lee, Alexander [USA]</cp:lastModifiedBy>
  <cp:revision>2</cp:revision>
  <dcterms:created xsi:type="dcterms:W3CDTF">2015-03-10T13:25:14Z</dcterms:created>
  <dcterms:modified xsi:type="dcterms:W3CDTF">2015-03-10T13:36:57Z</dcterms:modified>
</cp:coreProperties>
</file>