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76" r:id="rId4"/>
    <p:sldId id="278" r:id="rId5"/>
    <p:sldId id="257" r:id="rId6"/>
    <p:sldId id="258" r:id="rId7"/>
    <p:sldId id="259" r:id="rId8"/>
    <p:sldId id="260" r:id="rId9"/>
    <p:sldId id="262" r:id="rId10"/>
    <p:sldId id="266" r:id="rId11"/>
    <p:sldId id="269" r:id="rId12"/>
    <p:sldId id="272" r:id="rId13"/>
    <p:sldId id="270" r:id="rId14"/>
    <p:sldId id="271" r:id="rId15"/>
    <p:sldId id="274" r:id="rId16"/>
    <p:sldId id="279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24" autoAdjust="0"/>
  </p:normalViewPr>
  <p:slideViewPr>
    <p:cSldViewPr>
      <p:cViewPr varScale="1">
        <p:scale>
          <a:sx n="60" d="100"/>
          <a:sy n="60" d="100"/>
        </p:scale>
        <p:origin x="147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5C336-5C35-41A8-AD9A-87103C96E37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02467-26EA-4347-84A0-323223E33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3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9DC8-34E1-4381-8FCC-D361BF800B9B}" type="datetime1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30B-EB8E-4136-9BD5-9DD9D0C77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F095-5E0C-4499-807C-BCB21AE66E30}" type="datetime1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30B-EB8E-4136-9BD5-9DD9D0C77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0CCD-F9B4-41DB-997E-92AD05475A2F}" type="datetime1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30B-EB8E-4136-9BD5-9DD9D0C77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26D-CD13-4738-89A1-D894DD008C55}" type="datetime1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30B-EB8E-4136-9BD5-9DD9D0C77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09A-3EA9-4737-B6B6-AD1C7011B7A9}" type="datetime1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30B-EB8E-4136-9BD5-9DD9D0C77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7216-745F-482F-A12C-08C4A178904D}" type="datetime1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30B-EB8E-4136-9BD5-9DD9D0C77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AAB4-35FD-40D6-8FDA-A79D4664C2D1}" type="datetime1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30B-EB8E-4136-9BD5-9DD9D0C77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41EC-5CB8-436F-BEF9-6B7EEF3E3891}" type="datetime1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30B-EB8E-4136-9BD5-9DD9D0C77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EE16-292F-4740-953C-21AE49D8562D}" type="datetime1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30B-EB8E-4136-9BD5-9DD9D0C77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2B37-140B-4FD6-B691-28B0C9DD48AE}" type="datetime1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30B-EB8E-4136-9BD5-9DD9D0C77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9B7E-A442-43D1-BDD6-92BCD0C5A86D}" type="datetime1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30B-EB8E-4136-9BD5-9DD9D0C77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A814A-9BBC-453C-A68F-211A72E7DBA1}" type="datetime1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1330B-EB8E-4136-9BD5-9DD9D0C77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haroni" pitchFamily="2" charset="-79"/>
                <a:cs typeface="Aharoni" pitchFamily="2" charset="-79"/>
              </a:rPr>
              <a:t> BLUETOOTH &amp; Wi-Fi TRACKING</a:t>
            </a:r>
            <a:br>
              <a:rPr lang="en-US" sz="2800" b="1" dirty="0" smtClean="0">
                <a:latin typeface="Aharoni" pitchFamily="2" charset="-79"/>
                <a:cs typeface="Aharoni" pitchFamily="2" charset="-79"/>
              </a:rPr>
            </a:br>
            <a:r>
              <a:rPr lang="en-US" sz="2800" b="1" dirty="0" smtClean="0">
                <a:latin typeface="Aharoni" pitchFamily="2" charset="-79"/>
                <a:cs typeface="Aharoni" pitchFamily="2" charset="-79"/>
              </a:rPr>
              <a:t>(Dr. </a:t>
            </a:r>
            <a:r>
              <a:rPr lang="en-US" sz="2800" b="1" dirty="0" err="1" smtClean="0">
                <a:latin typeface="Aharoni" pitchFamily="2" charset="-79"/>
                <a:cs typeface="Aharoni" pitchFamily="2" charset="-79"/>
              </a:rPr>
              <a:t>Kaan</a:t>
            </a:r>
            <a:r>
              <a:rPr lang="en-US" sz="28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latin typeface="Aharoni" pitchFamily="2" charset="-79"/>
                <a:cs typeface="Aharoni" pitchFamily="2" charset="-79"/>
              </a:rPr>
              <a:t>Ozbay,Dr.Kontokosta</a:t>
            </a:r>
            <a:r>
              <a:rPr lang="en-US" sz="2800" b="1" dirty="0" smtClean="0">
                <a:latin typeface="Aharoni" pitchFamily="2" charset="-79"/>
                <a:cs typeface="Aharoni" pitchFamily="2" charset="-79"/>
              </a:rPr>
              <a:t> ) </a:t>
            </a:r>
            <a:br>
              <a:rPr lang="en-US" sz="2800" b="1" dirty="0" smtClean="0">
                <a:latin typeface="Aharoni" pitchFamily="2" charset="-79"/>
                <a:cs typeface="Aharoni" pitchFamily="2" charset="-79"/>
              </a:rPr>
            </a:br>
            <a:r>
              <a:rPr lang="en-US" sz="2800" b="1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z="2800" b="1" dirty="0" smtClean="0">
                <a:latin typeface="Aharoni" pitchFamily="2" charset="-79"/>
                <a:cs typeface="Aharoni" pitchFamily="2" charset="-79"/>
              </a:rPr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ldhabi" pitchFamily="2" charset="-78"/>
                <a:cs typeface="Aldhabi" pitchFamily="2" charset="-78"/>
              </a:rPr>
              <a:t>Graduate Research Assistant : </a:t>
            </a:r>
          </a:p>
          <a:p>
            <a:r>
              <a:rPr lang="en-US" dirty="0" err="1" smtClean="0">
                <a:latin typeface="Aldhabi" pitchFamily="2" charset="-78"/>
                <a:cs typeface="Aldhabi" pitchFamily="2" charset="-78"/>
              </a:rPr>
              <a:t>Priya</a:t>
            </a:r>
            <a:r>
              <a:rPr lang="en-US" dirty="0" smtClean="0">
                <a:latin typeface="Aldhabi" pitchFamily="2" charset="-78"/>
                <a:cs typeface="Aldhabi" pitchFamily="2" charset="-78"/>
              </a:rPr>
              <a:t> </a:t>
            </a:r>
            <a:r>
              <a:rPr lang="en-US" dirty="0" err="1" smtClean="0">
                <a:latin typeface="Aldhabi" pitchFamily="2" charset="-78"/>
                <a:cs typeface="Aldhabi" pitchFamily="2" charset="-78"/>
              </a:rPr>
              <a:t>Khokher</a:t>
            </a:r>
            <a:endParaRPr lang="en-US" dirty="0"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0C88-9E4D-4EF2-AACF-1C1EEEE68D25}" type="datetime1">
              <a:rPr lang="en-US" smtClean="0"/>
              <a:t>12/4/2015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Strength Distribution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 	</a:t>
            </a:r>
            <a:r>
              <a:rPr lang="en-US" sz="1400" dirty="0" smtClean="0"/>
              <a:t>a. Data 1      (17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Sept-Thursday)                                                       b. Data 2     (2nd Oct-Friday)</a:t>
            </a:r>
          </a:p>
          <a:p>
            <a:endParaRPr lang="en-US" sz="1400" dirty="0"/>
          </a:p>
        </p:txBody>
      </p:sp>
      <p:pic>
        <p:nvPicPr>
          <p:cNvPr id="7" name="Picture 6" descr="rssi1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3609983"/>
            <a:ext cx="4190998" cy="2842410"/>
          </a:xfrm>
          <a:prstGeom prst="rect">
            <a:avLst/>
          </a:prstGeom>
        </p:spPr>
      </p:pic>
      <p:pic>
        <p:nvPicPr>
          <p:cNvPr id="8" name="Picture 7" descr="rssi2_distribu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581400"/>
            <a:ext cx="4251283" cy="288329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F683D-5ABA-4DC1-A020-365D4ECB752C}" type="datetime1">
              <a:rPr lang="en-US" smtClean="0"/>
              <a:t>12/4/2015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data between 12PM-6AM</a:t>
            </a:r>
          </a:p>
          <a:p>
            <a:r>
              <a:rPr lang="en-US" dirty="0" smtClean="0"/>
              <a:t>Slicing by Hour</a:t>
            </a:r>
          </a:p>
          <a:p>
            <a:r>
              <a:rPr lang="en-US" dirty="0" smtClean="0"/>
              <a:t>Slicing by 5 minutes</a:t>
            </a:r>
          </a:p>
          <a:p>
            <a:r>
              <a:rPr lang="en-US" dirty="0" smtClean="0"/>
              <a:t>Removing consecutive MAC -ID occurrences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81BB-95EE-4331-8A7A-B8ADDBA22E8E}" type="datetime1">
              <a:rPr lang="en-US" smtClean="0"/>
              <a:t>12/4/2015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457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ALGORITHM FLOWCHART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914400"/>
            <a:ext cx="31623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E68C-4B4D-4375-A634-89A2680F7982}" type="datetime1">
              <a:rPr lang="en-US" smtClean="0"/>
              <a:t>12/4/2015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 count using MAC Addresses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400" dirty="0" smtClean="0"/>
              <a:t>a. Data 1      (17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Sept-Thursday)                                                       b. Data 2     (2nd Oct-Friday)</a:t>
            </a:r>
          </a:p>
          <a:p>
            <a:pPr>
              <a:buNone/>
            </a:pPr>
            <a:endParaRPr lang="en-US" sz="1200" dirty="0"/>
          </a:p>
        </p:txBody>
      </p:sp>
      <p:pic>
        <p:nvPicPr>
          <p:cNvPr id="6" name="Picture 5" descr="mac1_17se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581400"/>
            <a:ext cx="4267200" cy="2950840"/>
          </a:xfrm>
          <a:prstGeom prst="rect">
            <a:avLst/>
          </a:prstGeom>
        </p:spPr>
      </p:pic>
      <p:pic>
        <p:nvPicPr>
          <p:cNvPr id="9" name="Picture 8" descr="mac2_2o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581400"/>
            <a:ext cx="4059885" cy="280747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F62F-8A07-41D3-87E7-F36A90EF574B}" type="datetime1">
              <a:rPr lang="en-US" smtClean="0"/>
              <a:t>12/4/2015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 count using MAC Addresses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400" dirty="0" smtClean="0"/>
              <a:t>a. Data 1      (17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Sept-Thursday)                                                       b. Date 2 (2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Oct</a:t>
            </a:r>
            <a:r>
              <a:rPr lang="en-US" sz="1400" smtClean="0"/>
              <a:t>, Friday)</a:t>
            </a:r>
            <a:endParaRPr lang="en-US" sz="1400" dirty="0" smtClean="0"/>
          </a:p>
          <a:p>
            <a:pPr>
              <a:buNone/>
            </a:pPr>
            <a:endParaRPr lang="en-US" sz="1200" dirty="0"/>
          </a:p>
        </p:txBody>
      </p:sp>
      <p:pic>
        <p:nvPicPr>
          <p:cNvPr id="6" name="Picture 5" descr="mac_algo_se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81400"/>
            <a:ext cx="4166723" cy="2942480"/>
          </a:xfrm>
          <a:prstGeom prst="rect">
            <a:avLst/>
          </a:prstGeom>
        </p:spPr>
      </p:pic>
      <p:pic>
        <p:nvPicPr>
          <p:cNvPr id="12" name="Picture 11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657600"/>
            <a:ext cx="4090523" cy="288866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FEEF-D6FB-403E-BF10-1C1DE614EAB1}" type="datetime1">
              <a:rPr lang="en-US" smtClean="0"/>
              <a:t>12/4/2015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Whitelist</a:t>
            </a:r>
            <a:r>
              <a:rPr lang="en-US" dirty="0" smtClean="0"/>
              <a:t> Automatic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</a:t>
            </a:r>
            <a:r>
              <a:rPr lang="en-US" dirty="0" smtClean="0"/>
              <a:t>Learning </a:t>
            </a:r>
            <a:endParaRPr lang="en-US" dirty="0" smtClean="0"/>
          </a:p>
          <a:p>
            <a:r>
              <a:rPr lang="en-US" dirty="0" smtClean="0"/>
              <a:t>Building MAC ID training set </a:t>
            </a:r>
            <a:r>
              <a:rPr lang="en-US" dirty="0" smtClean="0"/>
              <a:t>for initial 15 minutes and testing on the next 15 minutes</a:t>
            </a:r>
          </a:p>
          <a:p>
            <a:r>
              <a:rPr lang="en-US" dirty="0" smtClean="0"/>
              <a:t>Cumulative process with new data as test and previous dataset as training</a:t>
            </a:r>
          </a:p>
          <a:p>
            <a:r>
              <a:rPr lang="en-US" dirty="0" smtClean="0"/>
              <a:t>Applying </a:t>
            </a:r>
            <a:r>
              <a:rPr lang="en-US" dirty="0" smtClean="0"/>
              <a:t>Prior Grouping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33C3-656A-41A6-9442-58D5BAB28102}" type="datetime1">
              <a:rPr lang="en-US" smtClean="0"/>
              <a:t>12/4/2015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Sniffing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Bluetooth MAC Addresses giving ground truth data</a:t>
            </a:r>
          </a:p>
          <a:p>
            <a:r>
              <a:rPr lang="en-US" dirty="0" smtClean="0"/>
              <a:t>Using Raspberry Pi and </a:t>
            </a:r>
            <a:r>
              <a:rPr lang="en-US" dirty="0" err="1" smtClean="0"/>
              <a:t>SSHing</a:t>
            </a:r>
            <a:r>
              <a:rPr lang="en-US" dirty="0" smtClean="0"/>
              <a:t> it to another system</a:t>
            </a:r>
          </a:p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DAE6-6366-453B-AACA-ABF722573453}" type="datetime1">
              <a:rPr lang="en-US" smtClean="0"/>
              <a:t>12/4/2015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7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A </a:t>
            </a:r>
            <a:r>
              <a:rPr lang="en-US" dirty="0" err="1" smtClean="0"/>
              <a:t>GitHub</a:t>
            </a:r>
            <a:r>
              <a:rPr lang="en-US" dirty="0" smtClean="0"/>
              <a:t> Account (</a:t>
            </a:r>
            <a:r>
              <a:rPr lang="en-US" sz="2800" i="1" dirty="0" smtClean="0"/>
              <a:t>GRA </a:t>
            </a:r>
            <a:r>
              <a:rPr lang="en-US" sz="2800" i="1" dirty="0" err="1" smtClean="0"/>
              <a:t>Wifi</a:t>
            </a:r>
            <a:r>
              <a:rPr lang="en-US" sz="2800" i="1" dirty="0" smtClean="0"/>
              <a:t> and Bluetooth Tracking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Only Python Notebooks and analysis using Python[No images or data collected of any form has been put up]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Description of work done in the past , Logging ideas for steps to be used ahead</a:t>
            </a:r>
          </a:p>
          <a:p>
            <a:endParaRPr lang="en-US" dirty="0" smtClean="0"/>
          </a:p>
          <a:p>
            <a:r>
              <a:rPr lang="en-US" dirty="0" smtClean="0"/>
              <a:t>Started Documenting my work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For future use by any person trying to understand the project 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9AD-A520-4373-A4CB-AE4EC1C80E6C}" type="datetime1">
              <a:rPr lang="en-US" smtClean="0"/>
              <a:t>12/4/2015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Crowd Routing</a:t>
            </a:r>
          </a:p>
          <a:p>
            <a:r>
              <a:rPr lang="en-US" dirty="0" smtClean="0"/>
              <a:t>Analytics based on paths</a:t>
            </a:r>
          </a:p>
          <a:p>
            <a:r>
              <a:rPr lang="en-US" dirty="0" smtClean="0"/>
              <a:t>Gauging Traffic </a:t>
            </a:r>
          </a:p>
          <a:p>
            <a:r>
              <a:rPr lang="en-US" dirty="0" smtClean="0"/>
              <a:t>Used in Malls, Roads, Buildings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9806-5282-478C-A145-7F491B993A51}" type="datetime1">
              <a:rPr lang="en-US" smtClean="0"/>
              <a:t>12/4/2015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76" y="838200"/>
            <a:ext cx="8098233" cy="528796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BD9C-4CAA-4DC0-B0ED-8981A343024B}" type="datetime1">
              <a:rPr lang="en-US" smtClean="0"/>
              <a:t>12/4/2015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5800" y="6356350"/>
            <a:ext cx="396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>
                <a:solidFill>
                  <a:schemeClr val="tx2"/>
                </a:solidFill>
              </a:rPr>
              <a:t>http://omnichannel.me/wp-content/uploads/2013/05/wifiinstore.jpg</a:t>
            </a:r>
          </a:p>
        </p:txBody>
      </p:sp>
    </p:spTree>
    <p:extLst>
      <p:ext uri="{BB962C8B-B14F-4D97-AF65-F5344CB8AC3E}">
        <p14:creationId xmlns:p14="http://schemas.microsoft.com/office/powerpoint/2010/main" val="80759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data look like?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66484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13716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 ID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9624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PIR DATA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648200"/>
            <a:ext cx="25050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CC59-EC2D-4D51-BD4E-FA3720E5ACA5}" type="datetime1">
              <a:rPr lang="en-US" smtClean="0"/>
              <a:t>12/4/2015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the number of people in the captured images .</a:t>
            </a:r>
          </a:p>
          <a:p>
            <a:r>
              <a:rPr lang="en-US" dirty="0" smtClean="0"/>
              <a:t>Two types of images:</a:t>
            </a:r>
          </a:p>
          <a:p>
            <a:pPr>
              <a:buNone/>
            </a:pPr>
            <a:r>
              <a:rPr lang="en-US" sz="1100" dirty="0" smtClean="0"/>
              <a:t>            </a:t>
            </a:r>
            <a:r>
              <a:rPr lang="en-US" sz="1400" dirty="0" smtClean="0"/>
              <a:t>(a.) Face can get detected  (TYPE 1)                                                   (b.) Side arms gets captured  (TYPE 2)</a:t>
            </a:r>
            <a:endParaRPr lang="en-US" sz="4000" dirty="0" smtClean="0"/>
          </a:p>
          <a:p>
            <a:endParaRPr lang="en-US" dirty="0"/>
          </a:p>
        </p:txBody>
      </p:sp>
      <p:pic>
        <p:nvPicPr>
          <p:cNvPr id="5" name="Picture 4" descr="image2751148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657600"/>
            <a:ext cx="3378200" cy="2533650"/>
          </a:xfrm>
          <a:prstGeom prst="rect">
            <a:avLst/>
          </a:prstGeom>
        </p:spPr>
      </p:pic>
      <p:pic>
        <p:nvPicPr>
          <p:cNvPr id="1026" name="Picture 2" descr="C:\Users\PRIYA  SINGH\Dropbox\Pictures\image30013181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657600"/>
            <a:ext cx="3429000" cy="257175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CCF4-5242-4FAE-B03E-5D861C2B0AEC}" type="datetime1">
              <a:rPr lang="en-US" smtClean="0"/>
              <a:t>12/4/2015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Thresholding</a:t>
            </a:r>
            <a:r>
              <a:rPr lang="en-US" dirty="0" smtClean="0"/>
              <a:t> and Background Subtraction for Type 1 and 2 images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000" dirty="0" smtClean="0"/>
              <a:t>It is the simplest method of image segmentation, to create binary images from grayscale images .</a:t>
            </a:r>
            <a:endParaRPr lang="en-US" dirty="0" smtClean="0"/>
          </a:p>
          <a:p>
            <a:r>
              <a:rPr lang="en-US" dirty="0" smtClean="0"/>
              <a:t>Face Detection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25CA-AF0D-45F4-A2AA-A268A4D3A015}" type="datetime1">
              <a:rPr lang="en-US" smtClean="0"/>
              <a:t>12/4/2015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approach: </a:t>
            </a:r>
            <a:r>
              <a:rPr lang="en-US" sz="2800" dirty="0" err="1" smtClean="0"/>
              <a:t>Thresholding</a:t>
            </a:r>
            <a:endParaRPr lang="en-US" sz="2800" dirty="0"/>
          </a:p>
        </p:txBody>
      </p:sp>
      <p:pic>
        <p:nvPicPr>
          <p:cNvPr id="5" name="Picture 4" descr="thres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800350"/>
            <a:ext cx="3479800" cy="2609850"/>
          </a:xfrm>
          <a:prstGeom prst="rect">
            <a:avLst/>
          </a:prstGeom>
        </p:spPr>
      </p:pic>
      <p:pic>
        <p:nvPicPr>
          <p:cNvPr id="7" name="Content Placeholder 6" descr="first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819400"/>
            <a:ext cx="3550708" cy="2663031"/>
          </a:xfrm>
        </p:spPr>
      </p:pic>
      <p:sp>
        <p:nvSpPr>
          <p:cNvPr id="8" name="TextBox 7"/>
          <p:cNvSpPr txBox="1"/>
          <p:nvPr/>
        </p:nvSpPr>
        <p:spPr>
          <a:xfrm>
            <a:off x="838200" y="17526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 Original Image                                                   b. </a:t>
            </a:r>
            <a:r>
              <a:rPr lang="en-US" dirty="0" err="1" smtClean="0"/>
              <a:t>Thresholded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EC3A-D096-45A6-82E7-454F79AFF494}" type="datetime1">
              <a:rPr lang="en-US" smtClean="0"/>
              <a:t>12/4/2015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Statistics: </a:t>
            </a:r>
            <a:r>
              <a:rPr lang="en-US" sz="2700" i="1" dirty="0" smtClean="0"/>
              <a:t>WHAT DOES THE DATA TELL US 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 count using PIR 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400" dirty="0" smtClean="0"/>
              <a:t>a. Data 1      (17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Sept-Thursday)                                                       b. Data 2     (2nd Oct-Friday)</a:t>
            </a:r>
            <a:endParaRPr lang="en-US" sz="1400" dirty="0"/>
          </a:p>
        </p:txBody>
      </p:sp>
      <p:pic>
        <p:nvPicPr>
          <p:cNvPr id="7" name="Picture 6" descr="pir1_17se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581400"/>
            <a:ext cx="3986828" cy="2807478"/>
          </a:xfrm>
          <a:prstGeom prst="rect">
            <a:avLst/>
          </a:prstGeom>
        </p:spPr>
      </p:pic>
      <p:pic>
        <p:nvPicPr>
          <p:cNvPr id="8" name="Picture 7" descr="pir2_2o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390" y="3581400"/>
            <a:ext cx="4049399" cy="285153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2F99-7CA6-4986-BB6F-09E33DAD950D}" type="datetime1">
              <a:rPr lang="en-US" smtClean="0"/>
              <a:t>12/4/2015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 count using MAC Addresses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400" dirty="0" smtClean="0"/>
              <a:t>a. Data 1      (17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Sept-Thursday)                                                       b. Data 2     (2nd Oct-Friday)</a:t>
            </a:r>
          </a:p>
          <a:p>
            <a:pPr>
              <a:buNone/>
            </a:pPr>
            <a:endParaRPr lang="en-US" sz="1200" dirty="0"/>
          </a:p>
        </p:txBody>
      </p:sp>
      <p:pic>
        <p:nvPicPr>
          <p:cNvPr id="6" name="Picture 5" descr="mac1_17se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581400"/>
            <a:ext cx="4267200" cy="2950840"/>
          </a:xfrm>
          <a:prstGeom prst="rect">
            <a:avLst/>
          </a:prstGeom>
        </p:spPr>
      </p:pic>
      <p:pic>
        <p:nvPicPr>
          <p:cNvPr id="9" name="Picture 8" descr="mac2_2o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581400"/>
            <a:ext cx="4059885" cy="280747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7EC3-C00E-4675-B8AB-2A62A8C1E33F}" type="datetime1">
              <a:rPr lang="en-US" smtClean="0"/>
              <a:t>12/4/2015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825</TotalTime>
  <Words>378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Aharoni</vt:lpstr>
      <vt:lpstr>Aldhabi</vt:lpstr>
      <vt:lpstr>Arial</vt:lpstr>
      <vt:lpstr>Calibri</vt:lpstr>
      <vt:lpstr>Office Theme</vt:lpstr>
      <vt:lpstr> BLUETOOTH &amp; Wi-Fi TRACKING (Dr. Kaan Ozbay,Dr.Kontokosta )    </vt:lpstr>
      <vt:lpstr>Tracking : </vt:lpstr>
      <vt:lpstr>PowerPoint Presentation</vt:lpstr>
      <vt:lpstr>How does the data look like?</vt:lpstr>
      <vt:lpstr>Image Processing Section</vt:lpstr>
      <vt:lpstr>Two Approaches</vt:lpstr>
      <vt:lpstr>Initial approach: Thresholding</vt:lpstr>
      <vt:lpstr>Data Statistics: WHAT DOES THE DATA TELL US ?</vt:lpstr>
      <vt:lpstr>Data Statistics</vt:lpstr>
      <vt:lpstr>Data Statistics</vt:lpstr>
      <vt:lpstr>Data Cleaning</vt:lpstr>
      <vt:lpstr>PowerPoint Presentation</vt:lpstr>
      <vt:lpstr>Data Statistics</vt:lpstr>
      <vt:lpstr>Data Statistics</vt:lpstr>
      <vt:lpstr>Whitelist Automatic Update</vt:lpstr>
      <vt:lpstr>Bluetooth Sniffing</vt:lpstr>
      <vt:lpstr>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 : BLUETOOTH TRACKING (Prof. Kaan Ozbay,Prof.Kontokosta and Abdullah Kurkcu)  (WEEK - 1)</dc:title>
  <dc:creator>PRIYA  SINGH</dc:creator>
  <cp:lastModifiedBy>priyakhokher20@gmail.com</cp:lastModifiedBy>
  <cp:revision>41</cp:revision>
  <dcterms:created xsi:type="dcterms:W3CDTF">2015-10-09T15:24:36Z</dcterms:created>
  <dcterms:modified xsi:type="dcterms:W3CDTF">2015-12-04T09:35:48Z</dcterms:modified>
</cp:coreProperties>
</file>